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86" r:id="rId3"/>
    <p:sldId id="769" r:id="rId4"/>
    <p:sldId id="839" r:id="rId5"/>
    <p:sldId id="851" r:id="rId6"/>
    <p:sldId id="850" r:id="rId7"/>
    <p:sldId id="849" r:id="rId8"/>
    <p:sldId id="848" r:id="rId9"/>
    <p:sldId id="847" r:id="rId10"/>
    <p:sldId id="855" r:id="rId11"/>
    <p:sldId id="853" r:id="rId12"/>
    <p:sldId id="852" r:id="rId13"/>
    <p:sldId id="854" r:id="rId14"/>
    <p:sldId id="797" r:id="rId15"/>
    <p:sldId id="84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B62"/>
    <a:srgbClr val="63AC44"/>
    <a:srgbClr val="FFFFFF"/>
    <a:srgbClr val="88C0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59" d="100"/>
          <a:sy n="59" d="100"/>
        </p:scale>
        <p:origin x="9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3A48A-4A54-4B3D-A896-5698E701E4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LID4096"/>
        </a:p>
      </dgm:t>
    </dgm:pt>
    <dgm:pt modelId="{574BEE1F-95B9-49E7-865B-DBFD3D62379C}">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European Alliance to Save Energy is a business led, cross sectoral and multi-stakeholder organization bringing together business leaders, campaigners and policy-makers promoting the role of energy efficiency across the whole  EU energy system.</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BC6874AF-0A11-41F8-BD85-1F7B6FE88F21}" type="parTrans" cxnId="{8A28DCD4-0DDD-40DE-B7CD-CE8F909B66EE}">
      <dgm:prSet/>
      <dgm:spPr/>
      <dgm:t>
        <a:bodyPr/>
        <a:lstStyle/>
        <a:p>
          <a:endParaRPr lang="LID4096">
            <a:latin typeface="Open Sans" panose="020B0606030504020204" pitchFamily="34" charset="0"/>
            <a:ea typeface="Open Sans" panose="020B0606030504020204" pitchFamily="34" charset="0"/>
            <a:cs typeface="Open Sans" panose="020B0606030504020204" pitchFamily="34" charset="0"/>
          </a:endParaRPr>
        </a:p>
      </dgm:t>
    </dgm:pt>
    <dgm:pt modelId="{39719B4E-3CF3-4689-A503-73450A744CFD}" type="sibTrans" cxnId="{8A28DCD4-0DDD-40DE-B7CD-CE8F909B66EE}">
      <dgm:prSet/>
      <dgm:spPr/>
      <dgm:t>
        <a:bodyPr/>
        <a:lstStyle/>
        <a:p>
          <a:endParaRPr lang="LID4096">
            <a:latin typeface="Open Sans" panose="020B0606030504020204" pitchFamily="34" charset="0"/>
            <a:ea typeface="Open Sans" panose="020B0606030504020204" pitchFamily="34" charset="0"/>
            <a:cs typeface="Open Sans" panose="020B0606030504020204" pitchFamily="34" charset="0"/>
          </a:endParaRPr>
        </a:p>
      </dgm:t>
    </dgm:pt>
    <dgm:pt modelId="{CB3BD785-BCEC-4FD6-8795-B941D321FD93}">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Our mission is to prioritize energy efficiency, promote its multiple benefits, and enhance technological solutions to drive a fast and just energy transition. </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2F54F4FA-25AB-4850-8350-CF4331310203}" type="parTrans" cxnId="{50D7CDB2-05CD-42B3-BCC2-1178A69B28BD}">
      <dgm:prSet/>
      <dgm:spPr/>
      <dgm:t>
        <a:bodyPr/>
        <a:lstStyle/>
        <a:p>
          <a:endParaRPr lang="LID4096">
            <a:latin typeface="Open Sans" panose="020B0606030504020204" pitchFamily="34" charset="0"/>
            <a:ea typeface="Open Sans" panose="020B0606030504020204" pitchFamily="34" charset="0"/>
            <a:cs typeface="Open Sans" panose="020B0606030504020204" pitchFamily="34" charset="0"/>
          </a:endParaRPr>
        </a:p>
      </dgm:t>
    </dgm:pt>
    <dgm:pt modelId="{15BFAAD2-1351-41D8-B229-7B4AA147C7F8}" type="sibTrans" cxnId="{50D7CDB2-05CD-42B3-BCC2-1178A69B28BD}">
      <dgm:prSet/>
      <dgm:spPr/>
      <dgm:t>
        <a:bodyPr/>
        <a:lstStyle/>
        <a:p>
          <a:endParaRPr lang="LID4096">
            <a:latin typeface="Open Sans" panose="020B0606030504020204" pitchFamily="34" charset="0"/>
            <a:ea typeface="Open Sans" panose="020B0606030504020204" pitchFamily="34" charset="0"/>
            <a:cs typeface="Open Sans" panose="020B0606030504020204" pitchFamily="34" charset="0"/>
          </a:endParaRPr>
        </a:p>
      </dgm:t>
    </dgm:pt>
    <dgm:pt modelId="{BD0D7D8F-24EF-4D67-A58A-6B1AD0DB3759}">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We seek to integrate energy efficiency into political agendas, increase energy security, and highlight its affordability and realistic potential in achieving a competitive and sustainable economy. </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66DA225D-C5DA-4511-A661-B7C03821E561}" type="parTrans" cxnId="{A2697713-A20E-4FA8-8F4E-85778442477B}">
      <dgm:prSet/>
      <dgm:spPr/>
      <dgm:t>
        <a:bodyPr/>
        <a:lstStyle/>
        <a:p>
          <a:endParaRPr lang="LID4096">
            <a:latin typeface="Open Sans" panose="020B0606030504020204" pitchFamily="34" charset="0"/>
            <a:ea typeface="Open Sans" panose="020B0606030504020204" pitchFamily="34" charset="0"/>
            <a:cs typeface="Open Sans" panose="020B0606030504020204" pitchFamily="34" charset="0"/>
          </a:endParaRPr>
        </a:p>
      </dgm:t>
    </dgm:pt>
    <dgm:pt modelId="{7218BF5B-548B-411C-A4DC-5F06FC5C75B9}" type="sibTrans" cxnId="{A2697713-A20E-4FA8-8F4E-85778442477B}">
      <dgm:prSet/>
      <dgm:spPr/>
      <dgm:t>
        <a:bodyPr/>
        <a:lstStyle/>
        <a:p>
          <a:endParaRPr lang="LID4096">
            <a:latin typeface="Open Sans" panose="020B0606030504020204" pitchFamily="34" charset="0"/>
            <a:ea typeface="Open Sans" panose="020B0606030504020204" pitchFamily="34" charset="0"/>
            <a:cs typeface="Open Sans" panose="020B0606030504020204" pitchFamily="34" charset="0"/>
          </a:endParaRPr>
        </a:p>
      </dgm:t>
    </dgm:pt>
    <dgm:pt modelId="{9C4A3072-5BAE-4CCC-89E4-E705E5C72C2D}" type="pres">
      <dgm:prSet presAssocID="{2F13A48A-4A54-4B3D-A896-5698E701E444}" presName="linear" presStyleCnt="0">
        <dgm:presLayoutVars>
          <dgm:animLvl val="lvl"/>
          <dgm:resizeHandles val="exact"/>
        </dgm:presLayoutVars>
      </dgm:prSet>
      <dgm:spPr/>
    </dgm:pt>
    <dgm:pt modelId="{BE8A361D-2776-4A96-8B84-0BCFD9DEEA98}" type="pres">
      <dgm:prSet presAssocID="{574BEE1F-95B9-49E7-865B-DBFD3D62379C}" presName="parentText" presStyleLbl="node1" presStyleIdx="0" presStyleCnt="3">
        <dgm:presLayoutVars>
          <dgm:chMax val="0"/>
          <dgm:bulletEnabled val="1"/>
        </dgm:presLayoutVars>
      </dgm:prSet>
      <dgm:spPr/>
    </dgm:pt>
    <dgm:pt modelId="{0F118A44-38AF-41BA-8BB0-934B0EE13633}" type="pres">
      <dgm:prSet presAssocID="{39719B4E-3CF3-4689-A503-73450A744CFD}" presName="spacer" presStyleCnt="0"/>
      <dgm:spPr/>
    </dgm:pt>
    <dgm:pt modelId="{AC2F15A3-09E2-4467-AFA5-2949DDAC8DC9}" type="pres">
      <dgm:prSet presAssocID="{CB3BD785-BCEC-4FD6-8795-B941D321FD93}" presName="parentText" presStyleLbl="node1" presStyleIdx="1" presStyleCnt="3">
        <dgm:presLayoutVars>
          <dgm:chMax val="0"/>
          <dgm:bulletEnabled val="1"/>
        </dgm:presLayoutVars>
      </dgm:prSet>
      <dgm:spPr/>
    </dgm:pt>
    <dgm:pt modelId="{05115C81-40B2-440F-9C99-E007088CC630}" type="pres">
      <dgm:prSet presAssocID="{15BFAAD2-1351-41D8-B229-7B4AA147C7F8}" presName="spacer" presStyleCnt="0"/>
      <dgm:spPr/>
    </dgm:pt>
    <dgm:pt modelId="{E0F2C200-A5E4-4B7C-9F87-8A427DBCE7AC}" type="pres">
      <dgm:prSet presAssocID="{BD0D7D8F-24EF-4D67-A58A-6B1AD0DB3759}" presName="parentText" presStyleLbl="node1" presStyleIdx="2" presStyleCnt="3">
        <dgm:presLayoutVars>
          <dgm:chMax val="0"/>
          <dgm:bulletEnabled val="1"/>
        </dgm:presLayoutVars>
      </dgm:prSet>
      <dgm:spPr/>
    </dgm:pt>
  </dgm:ptLst>
  <dgm:cxnLst>
    <dgm:cxn modelId="{A2697713-A20E-4FA8-8F4E-85778442477B}" srcId="{2F13A48A-4A54-4B3D-A896-5698E701E444}" destId="{BD0D7D8F-24EF-4D67-A58A-6B1AD0DB3759}" srcOrd="2" destOrd="0" parTransId="{66DA225D-C5DA-4511-A661-B7C03821E561}" sibTransId="{7218BF5B-548B-411C-A4DC-5F06FC5C75B9}"/>
    <dgm:cxn modelId="{B6B82C42-2B41-499F-BBAC-068733FD911A}" type="presOf" srcId="{574BEE1F-95B9-49E7-865B-DBFD3D62379C}" destId="{BE8A361D-2776-4A96-8B84-0BCFD9DEEA98}" srcOrd="0" destOrd="0" presId="urn:microsoft.com/office/officeart/2005/8/layout/vList2"/>
    <dgm:cxn modelId="{E745C962-063A-4633-B318-9BB1C386F9E3}" type="presOf" srcId="{BD0D7D8F-24EF-4D67-A58A-6B1AD0DB3759}" destId="{E0F2C200-A5E4-4B7C-9F87-8A427DBCE7AC}" srcOrd="0" destOrd="0" presId="urn:microsoft.com/office/officeart/2005/8/layout/vList2"/>
    <dgm:cxn modelId="{D52B2A6A-ACE0-408C-8FD9-A48ADA8210B4}" type="presOf" srcId="{2F13A48A-4A54-4B3D-A896-5698E701E444}" destId="{9C4A3072-5BAE-4CCC-89E4-E705E5C72C2D}" srcOrd="0" destOrd="0" presId="urn:microsoft.com/office/officeart/2005/8/layout/vList2"/>
    <dgm:cxn modelId="{50D7CDB2-05CD-42B3-BCC2-1178A69B28BD}" srcId="{2F13A48A-4A54-4B3D-A896-5698E701E444}" destId="{CB3BD785-BCEC-4FD6-8795-B941D321FD93}" srcOrd="1" destOrd="0" parTransId="{2F54F4FA-25AB-4850-8350-CF4331310203}" sibTransId="{15BFAAD2-1351-41D8-B229-7B4AA147C7F8}"/>
    <dgm:cxn modelId="{8A28DCD4-0DDD-40DE-B7CD-CE8F909B66EE}" srcId="{2F13A48A-4A54-4B3D-A896-5698E701E444}" destId="{574BEE1F-95B9-49E7-865B-DBFD3D62379C}" srcOrd="0" destOrd="0" parTransId="{BC6874AF-0A11-41F8-BD85-1F7B6FE88F21}" sibTransId="{39719B4E-3CF3-4689-A503-73450A744CFD}"/>
    <dgm:cxn modelId="{56B165ED-B8B7-4BF2-9218-B986BC705A05}" type="presOf" srcId="{CB3BD785-BCEC-4FD6-8795-B941D321FD93}" destId="{AC2F15A3-09E2-4467-AFA5-2949DDAC8DC9}" srcOrd="0" destOrd="0" presId="urn:microsoft.com/office/officeart/2005/8/layout/vList2"/>
    <dgm:cxn modelId="{CE5ECD78-7B9A-4FA0-B5E8-EA3CE12395A1}" type="presParOf" srcId="{9C4A3072-5BAE-4CCC-89E4-E705E5C72C2D}" destId="{BE8A361D-2776-4A96-8B84-0BCFD9DEEA98}" srcOrd="0" destOrd="0" presId="urn:microsoft.com/office/officeart/2005/8/layout/vList2"/>
    <dgm:cxn modelId="{FDFC7D35-C5B4-4B1D-953F-F1FD4A7ADA90}" type="presParOf" srcId="{9C4A3072-5BAE-4CCC-89E4-E705E5C72C2D}" destId="{0F118A44-38AF-41BA-8BB0-934B0EE13633}" srcOrd="1" destOrd="0" presId="urn:microsoft.com/office/officeart/2005/8/layout/vList2"/>
    <dgm:cxn modelId="{2DB4D2FF-A676-4ED3-8265-764DEE8EFF91}" type="presParOf" srcId="{9C4A3072-5BAE-4CCC-89E4-E705E5C72C2D}" destId="{AC2F15A3-09E2-4467-AFA5-2949DDAC8DC9}" srcOrd="2" destOrd="0" presId="urn:microsoft.com/office/officeart/2005/8/layout/vList2"/>
    <dgm:cxn modelId="{D2CC4077-2A2A-4F2C-BF99-3E4AD18AEE6D}" type="presParOf" srcId="{9C4A3072-5BAE-4CCC-89E4-E705E5C72C2D}" destId="{05115C81-40B2-440F-9C99-E007088CC630}" srcOrd="3" destOrd="0" presId="urn:microsoft.com/office/officeart/2005/8/layout/vList2"/>
    <dgm:cxn modelId="{4682A9F3-18F7-439C-830D-0B7F5BADD339}" type="presParOf" srcId="{9C4A3072-5BAE-4CCC-89E4-E705E5C72C2D}" destId="{E0F2C200-A5E4-4B7C-9F87-8A427DBCE7A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3F60D4-D2BD-4B08-87F7-5EB8AA7344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LID4096"/>
        </a:p>
      </dgm:t>
    </dgm:pt>
    <dgm:pt modelId="{BA17CE1F-C6B3-4609-88A1-E6DE0AB964F2}">
      <dgm:prSet custT="1"/>
      <dgm:spPr/>
      <dgm:t>
        <a:bodyPr/>
        <a:lstStyle/>
        <a:p>
          <a:r>
            <a:rPr lang="en-US" sz="1800" dirty="0">
              <a:latin typeface="Calibri" panose="020F0502020204030204" pitchFamily="34" charset="0"/>
              <a:ea typeface="Calibri" panose="020F0502020204030204" pitchFamily="34" charset="0"/>
              <a:cs typeface="Calibri" panose="020F0502020204030204" pitchFamily="34" charset="0"/>
            </a:rPr>
            <a:t>The Coalition unites businesses, local authorities, energy agencies, energy communities and civil society </a:t>
          </a:r>
          <a:r>
            <a:rPr lang="en-US" sz="1800" dirty="0" err="1">
              <a:latin typeface="Calibri" panose="020F0502020204030204" pitchFamily="34" charset="0"/>
              <a:ea typeface="Calibri" panose="020F0502020204030204" pitchFamily="34" charset="0"/>
              <a:cs typeface="Calibri" panose="020F0502020204030204" pitchFamily="34" charset="0"/>
            </a:rPr>
            <a:t>organisations</a:t>
          </a:r>
          <a:r>
            <a:rPr lang="en-US" sz="1800" dirty="0">
              <a:latin typeface="Calibri" panose="020F0502020204030204" pitchFamily="34" charset="0"/>
              <a:ea typeface="Calibri" panose="020F0502020204030204" pitchFamily="34" charset="0"/>
              <a:cs typeface="Calibri" panose="020F0502020204030204" pitchFamily="34" charset="0"/>
            </a:rPr>
            <a:t> in pursuit of this goal. </a:t>
          </a:r>
          <a:endParaRPr lang="en-BE" sz="1400" dirty="0">
            <a:latin typeface="Open Sans" panose="020B0606030504020204" pitchFamily="34" charset="0"/>
            <a:ea typeface="Open Sans" panose="020B0606030504020204" pitchFamily="34" charset="0"/>
            <a:cs typeface="Open Sans" panose="020B0606030504020204" pitchFamily="34" charset="0"/>
          </a:endParaRPr>
        </a:p>
      </dgm:t>
    </dgm:pt>
    <dgm:pt modelId="{0F02806A-473D-4461-91F7-A21D13D7BF0B}" type="parTrans" cxnId="{77E3943F-8656-49C5-9C84-48E6BDBF82F1}">
      <dgm:prSet/>
      <dgm:spPr/>
      <dgm:t>
        <a:bodyPr/>
        <a:lstStyle/>
        <a:p>
          <a:endParaRPr lang="LID4096">
            <a:latin typeface="Open Sans" panose="020B0606030504020204" pitchFamily="34" charset="0"/>
            <a:ea typeface="Open Sans" panose="020B0606030504020204" pitchFamily="34" charset="0"/>
            <a:cs typeface="Open Sans" panose="020B0606030504020204" pitchFamily="34" charset="0"/>
          </a:endParaRPr>
        </a:p>
      </dgm:t>
    </dgm:pt>
    <dgm:pt modelId="{D558D394-D570-4180-ADF4-E6BD5512E6D7}" type="sibTrans" cxnId="{77E3943F-8656-49C5-9C84-48E6BDBF82F1}">
      <dgm:prSet/>
      <dgm:spPr/>
      <dgm:t>
        <a:bodyPr/>
        <a:lstStyle/>
        <a:p>
          <a:endParaRPr lang="LID4096">
            <a:latin typeface="Open Sans" panose="020B0606030504020204" pitchFamily="34" charset="0"/>
            <a:ea typeface="Open Sans" panose="020B0606030504020204" pitchFamily="34" charset="0"/>
            <a:cs typeface="Open Sans" panose="020B0606030504020204" pitchFamily="34" charset="0"/>
          </a:endParaRPr>
        </a:p>
      </dgm:t>
    </dgm:pt>
    <dgm:pt modelId="{68277074-A079-4E54-B13A-DDCB0E5C071E}">
      <dgm:prSet custT="1"/>
      <dgm:spPr/>
      <dgm:t>
        <a:bodyPr/>
        <a:lstStyle/>
        <a:p>
          <a:r>
            <a:rPr lang="en-US" sz="1800" dirty="0">
              <a:latin typeface="Calibri" panose="020F0502020204030204" pitchFamily="34" charset="0"/>
              <a:ea typeface="Calibri" panose="020F0502020204030204" pitchFamily="34" charset="0"/>
              <a:cs typeface="Calibri" panose="020F0502020204030204" pitchFamily="34" charset="0"/>
            </a:rPr>
            <a:t>The Coalition for Energy Savings is a European non-for profit association striving to make energy efficiency and energy savings the first consideration of energy policies. </a:t>
          </a:r>
          <a:endParaRPr lang="LID4096" sz="1800" dirty="0">
            <a:latin typeface="Calibri" panose="020F0502020204030204" pitchFamily="34" charset="0"/>
            <a:ea typeface="Calibri" panose="020F0502020204030204" pitchFamily="34" charset="0"/>
            <a:cs typeface="Calibri" panose="020F0502020204030204" pitchFamily="34" charset="0"/>
          </a:endParaRPr>
        </a:p>
      </dgm:t>
    </dgm:pt>
    <dgm:pt modelId="{8253E807-C8EB-4539-BB3E-3C8FF37F5B83}" type="parTrans" cxnId="{A9C258D4-7A50-4464-83E1-AFDA7F9919FA}">
      <dgm:prSet/>
      <dgm:spPr/>
      <dgm:t>
        <a:bodyPr/>
        <a:lstStyle/>
        <a:p>
          <a:endParaRPr lang="LID4096"/>
        </a:p>
      </dgm:t>
    </dgm:pt>
    <dgm:pt modelId="{776C0A9B-EFE8-49D4-A828-F8E2D4C7416F}" type="sibTrans" cxnId="{A9C258D4-7A50-4464-83E1-AFDA7F9919FA}">
      <dgm:prSet/>
      <dgm:spPr/>
      <dgm:t>
        <a:bodyPr/>
        <a:lstStyle/>
        <a:p>
          <a:endParaRPr lang="LID4096"/>
        </a:p>
      </dgm:t>
    </dgm:pt>
    <dgm:pt modelId="{D5C82793-6346-48EA-AB44-F979BCA6D17F}">
      <dgm:prSet custT="1"/>
      <dgm:spPr/>
      <dgm:t>
        <a:bodyPr/>
        <a:lstStyle/>
        <a:p>
          <a:r>
            <a:rPr lang="en-US" sz="18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Joint advocacy platform to promote energy efficiency, one-stop shop for stakeholders and policy makers looking for knowledge, advice and support on energy efficiency policy and venue to share intelligence and test new ideas of the latest efficiency policy developments </a:t>
          </a:r>
          <a:endParaRPr lang="en-BE" sz="1800" kern="1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dgm:t>
    </dgm:pt>
    <dgm:pt modelId="{8A39E078-FCC5-461B-A66E-7F0E61A81C0D}" type="parTrans" cxnId="{39248C86-39B2-4A40-B5F2-B90D203F0B18}">
      <dgm:prSet/>
      <dgm:spPr/>
      <dgm:t>
        <a:bodyPr/>
        <a:lstStyle/>
        <a:p>
          <a:endParaRPr lang="fr-BE"/>
        </a:p>
      </dgm:t>
    </dgm:pt>
    <dgm:pt modelId="{C17C3160-8949-47C4-A66B-AE7CDAC84525}" type="sibTrans" cxnId="{39248C86-39B2-4A40-B5F2-B90D203F0B18}">
      <dgm:prSet/>
      <dgm:spPr/>
      <dgm:t>
        <a:bodyPr/>
        <a:lstStyle/>
        <a:p>
          <a:endParaRPr lang="fr-BE"/>
        </a:p>
      </dgm:t>
    </dgm:pt>
    <dgm:pt modelId="{98766764-74C7-4EC6-9713-CB12E296E54D}" type="pres">
      <dgm:prSet presAssocID="{993F60D4-D2BD-4B08-87F7-5EB8AA734454}" presName="linear" presStyleCnt="0">
        <dgm:presLayoutVars>
          <dgm:animLvl val="lvl"/>
          <dgm:resizeHandles val="exact"/>
        </dgm:presLayoutVars>
      </dgm:prSet>
      <dgm:spPr/>
    </dgm:pt>
    <dgm:pt modelId="{85F7D89B-AAAA-4370-A6CC-9CA80874B415}" type="pres">
      <dgm:prSet presAssocID="{68277074-A079-4E54-B13A-DDCB0E5C071E}" presName="parentText" presStyleLbl="node1" presStyleIdx="0" presStyleCnt="3" custScaleY="98693">
        <dgm:presLayoutVars>
          <dgm:chMax val="0"/>
          <dgm:bulletEnabled val="1"/>
        </dgm:presLayoutVars>
      </dgm:prSet>
      <dgm:spPr/>
    </dgm:pt>
    <dgm:pt modelId="{1D9EB0BF-BA82-4D2C-A72A-4FC17B7DF1A8}" type="pres">
      <dgm:prSet presAssocID="{776C0A9B-EFE8-49D4-A828-F8E2D4C7416F}" presName="spacer" presStyleCnt="0"/>
      <dgm:spPr/>
    </dgm:pt>
    <dgm:pt modelId="{99CD1BCC-0F7E-48CF-A025-50D68109A151}" type="pres">
      <dgm:prSet presAssocID="{BA17CE1F-C6B3-4609-88A1-E6DE0AB964F2}" presName="parentText" presStyleLbl="node1" presStyleIdx="1" presStyleCnt="3" custLinFactNeighborY="-98855">
        <dgm:presLayoutVars>
          <dgm:chMax val="0"/>
          <dgm:bulletEnabled val="1"/>
        </dgm:presLayoutVars>
      </dgm:prSet>
      <dgm:spPr/>
    </dgm:pt>
    <dgm:pt modelId="{8BCF39A2-E5F5-431E-8027-CCD0B43D2910}" type="pres">
      <dgm:prSet presAssocID="{D558D394-D570-4180-ADF4-E6BD5512E6D7}" presName="spacer" presStyleCnt="0"/>
      <dgm:spPr/>
    </dgm:pt>
    <dgm:pt modelId="{B8C15DBC-B8F8-4BEA-8A5B-931402456D2F}" type="pres">
      <dgm:prSet presAssocID="{D5C82793-6346-48EA-AB44-F979BCA6D17F}" presName="parentText" presStyleLbl="node1" presStyleIdx="2" presStyleCnt="3" custLinFactNeighborY="-98855">
        <dgm:presLayoutVars>
          <dgm:chMax val="0"/>
          <dgm:bulletEnabled val="1"/>
        </dgm:presLayoutVars>
      </dgm:prSet>
      <dgm:spPr/>
    </dgm:pt>
  </dgm:ptLst>
  <dgm:cxnLst>
    <dgm:cxn modelId="{FDB44D01-6491-4049-93C9-7BF2076EA6F1}" type="presOf" srcId="{68277074-A079-4E54-B13A-DDCB0E5C071E}" destId="{85F7D89B-AAAA-4370-A6CC-9CA80874B415}" srcOrd="0" destOrd="0" presId="urn:microsoft.com/office/officeart/2005/8/layout/vList2"/>
    <dgm:cxn modelId="{77E3943F-8656-49C5-9C84-48E6BDBF82F1}" srcId="{993F60D4-D2BD-4B08-87F7-5EB8AA734454}" destId="{BA17CE1F-C6B3-4609-88A1-E6DE0AB964F2}" srcOrd="1" destOrd="0" parTransId="{0F02806A-473D-4461-91F7-A21D13D7BF0B}" sibTransId="{D558D394-D570-4180-ADF4-E6BD5512E6D7}"/>
    <dgm:cxn modelId="{39248C86-39B2-4A40-B5F2-B90D203F0B18}" srcId="{993F60D4-D2BD-4B08-87F7-5EB8AA734454}" destId="{D5C82793-6346-48EA-AB44-F979BCA6D17F}" srcOrd="2" destOrd="0" parTransId="{8A39E078-FCC5-461B-A66E-7F0E61A81C0D}" sibTransId="{C17C3160-8949-47C4-A66B-AE7CDAC84525}"/>
    <dgm:cxn modelId="{5FDE0A9C-0A5C-484F-AEB9-45BB6623C152}" type="presOf" srcId="{BA17CE1F-C6B3-4609-88A1-E6DE0AB964F2}" destId="{99CD1BCC-0F7E-48CF-A025-50D68109A151}" srcOrd="0" destOrd="0" presId="urn:microsoft.com/office/officeart/2005/8/layout/vList2"/>
    <dgm:cxn modelId="{8652EAA3-3ECC-424D-8F79-9C8B1A46C5E7}" type="presOf" srcId="{D5C82793-6346-48EA-AB44-F979BCA6D17F}" destId="{B8C15DBC-B8F8-4BEA-8A5B-931402456D2F}" srcOrd="0" destOrd="0" presId="urn:microsoft.com/office/officeart/2005/8/layout/vList2"/>
    <dgm:cxn modelId="{8774ECBC-1882-4E88-BC60-0A77707014E1}" type="presOf" srcId="{993F60D4-D2BD-4B08-87F7-5EB8AA734454}" destId="{98766764-74C7-4EC6-9713-CB12E296E54D}" srcOrd="0" destOrd="0" presId="urn:microsoft.com/office/officeart/2005/8/layout/vList2"/>
    <dgm:cxn modelId="{A9C258D4-7A50-4464-83E1-AFDA7F9919FA}" srcId="{993F60D4-D2BD-4B08-87F7-5EB8AA734454}" destId="{68277074-A079-4E54-B13A-DDCB0E5C071E}" srcOrd="0" destOrd="0" parTransId="{8253E807-C8EB-4539-BB3E-3C8FF37F5B83}" sibTransId="{776C0A9B-EFE8-49D4-A828-F8E2D4C7416F}"/>
    <dgm:cxn modelId="{05349BC6-6521-4596-98F0-8D9861B9D736}" type="presParOf" srcId="{98766764-74C7-4EC6-9713-CB12E296E54D}" destId="{85F7D89B-AAAA-4370-A6CC-9CA80874B415}" srcOrd="0" destOrd="0" presId="urn:microsoft.com/office/officeart/2005/8/layout/vList2"/>
    <dgm:cxn modelId="{A4E5A2C9-4342-4786-A576-7B6D33E97DC2}" type="presParOf" srcId="{98766764-74C7-4EC6-9713-CB12E296E54D}" destId="{1D9EB0BF-BA82-4D2C-A72A-4FC17B7DF1A8}" srcOrd="1" destOrd="0" presId="urn:microsoft.com/office/officeart/2005/8/layout/vList2"/>
    <dgm:cxn modelId="{E16CC4FD-69B7-4C7E-9116-34DA3796140E}" type="presParOf" srcId="{98766764-74C7-4EC6-9713-CB12E296E54D}" destId="{99CD1BCC-0F7E-48CF-A025-50D68109A151}" srcOrd="2" destOrd="0" presId="urn:microsoft.com/office/officeart/2005/8/layout/vList2"/>
    <dgm:cxn modelId="{742E171E-41B3-49D4-845F-020B9F5B74D6}" type="presParOf" srcId="{98766764-74C7-4EC6-9713-CB12E296E54D}" destId="{8BCF39A2-E5F5-431E-8027-CCD0B43D2910}" srcOrd="3" destOrd="0" presId="urn:microsoft.com/office/officeart/2005/8/layout/vList2"/>
    <dgm:cxn modelId="{80CFD214-9EAB-4F1D-A278-D9F05C376E55}" type="presParOf" srcId="{98766764-74C7-4EC6-9713-CB12E296E54D}" destId="{B8C15DBC-B8F8-4BEA-8A5B-931402456D2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56C1F3-16D6-42C0-B276-471B4B1DF17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LID4096"/>
        </a:p>
      </dgm:t>
    </dgm:pt>
    <dgm:pt modelId="{85898B6B-623A-408B-BC52-B414E80EAC1C}">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Multiple benefits of energy efficiency:</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7074F796-4D90-4678-9F59-8521B8936625}" type="parTrans" cxnId="{39167700-E41C-41C9-A0DC-F00E4237ADEB}">
      <dgm:prSet/>
      <dgm:spPr/>
      <dgm:t>
        <a:bodyPr/>
        <a:lstStyle/>
        <a:p>
          <a:endParaRPr lang="LID4096"/>
        </a:p>
      </dgm:t>
    </dgm:pt>
    <dgm:pt modelId="{A2D8A68A-07F9-473A-8050-80889FA520F3}" type="sibTrans" cxnId="{39167700-E41C-41C9-A0DC-F00E4237ADEB}">
      <dgm:prSet/>
      <dgm:spPr/>
      <dgm:t>
        <a:bodyPr/>
        <a:lstStyle/>
        <a:p>
          <a:endParaRPr lang="LID4096"/>
        </a:p>
      </dgm:t>
    </dgm:pt>
    <dgm:pt modelId="{D9CD18AE-AABA-4CFD-A0E2-052908B85E9C}">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Reducing the use of resources</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13423405-8A70-4400-B45B-F652CD8ACF3E}" type="parTrans" cxnId="{43F08772-3940-4928-A99C-224610600379}">
      <dgm:prSet/>
      <dgm:spPr/>
      <dgm:t>
        <a:bodyPr/>
        <a:lstStyle/>
        <a:p>
          <a:endParaRPr lang="LID4096"/>
        </a:p>
      </dgm:t>
    </dgm:pt>
    <dgm:pt modelId="{44719B8B-D19A-4499-B934-C1B8C9CCB56B}" type="sibTrans" cxnId="{43F08772-3940-4928-A99C-224610600379}">
      <dgm:prSet/>
      <dgm:spPr/>
      <dgm:t>
        <a:bodyPr/>
        <a:lstStyle/>
        <a:p>
          <a:endParaRPr lang="LID4096"/>
        </a:p>
      </dgm:t>
    </dgm:pt>
    <dgm:pt modelId="{013651B7-474C-41AB-A740-5A2BEF5FAD9D}">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Cost savings</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E62A4295-BD2A-42D7-9ACA-D176B1FF5A4A}" type="parTrans" cxnId="{BCA1F3FC-E6FD-44AF-9D5F-BF37D45776CC}">
      <dgm:prSet/>
      <dgm:spPr/>
      <dgm:t>
        <a:bodyPr/>
        <a:lstStyle/>
        <a:p>
          <a:endParaRPr lang="LID4096"/>
        </a:p>
      </dgm:t>
    </dgm:pt>
    <dgm:pt modelId="{AE149DA6-75BE-4D6E-B975-7C65B4D3138D}" type="sibTrans" cxnId="{BCA1F3FC-E6FD-44AF-9D5F-BF37D45776CC}">
      <dgm:prSet/>
      <dgm:spPr/>
      <dgm:t>
        <a:bodyPr/>
        <a:lstStyle/>
        <a:p>
          <a:endParaRPr lang="LID4096"/>
        </a:p>
      </dgm:t>
    </dgm:pt>
    <dgm:pt modelId="{D85468E9-B7CC-4741-8EAD-73CB38841FC4}">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Energy security</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F041892D-3D5E-4B52-890C-B48038C7D74D}" type="parTrans" cxnId="{7BC6ABF8-41A2-45B1-8305-12F397E9FBAC}">
      <dgm:prSet/>
      <dgm:spPr/>
      <dgm:t>
        <a:bodyPr/>
        <a:lstStyle/>
        <a:p>
          <a:endParaRPr lang="LID4096"/>
        </a:p>
      </dgm:t>
    </dgm:pt>
    <dgm:pt modelId="{72A2EF2D-EDEA-452F-83D9-DC90CA02B9CD}" type="sibTrans" cxnId="{7BC6ABF8-41A2-45B1-8305-12F397E9FBAC}">
      <dgm:prSet/>
      <dgm:spPr/>
      <dgm:t>
        <a:bodyPr/>
        <a:lstStyle/>
        <a:p>
          <a:endParaRPr lang="LID4096"/>
        </a:p>
      </dgm:t>
    </dgm:pt>
    <dgm:pt modelId="{86070984-E5A8-41D5-93CE-8F9AC19AE9F9}">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Economic benefits and job creation</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45AB9DB3-152C-462D-8167-3B6D6360E8C5}" type="parTrans" cxnId="{0FA24EC6-B2D3-4932-8028-796C6DF03342}">
      <dgm:prSet/>
      <dgm:spPr/>
      <dgm:t>
        <a:bodyPr/>
        <a:lstStyle/>
        <a:p>
          <a:endParaRPr lang="LID4096"/>
        </a:p>
      </dgm:t>
    </dgm:pt>
    <dgm:pt modelId="{4E0ECD00-14F3-4AA3-ACF0-F6632B6428E4}" type="sibTrans" cxnId="{0FA24EC6-B2D3-4932-8028-796C6DF03342}">
      <dgm:prSet/>
      <dgm:spPr/>
      <dgm:t>
        <a:bodyPr/>
        <a:lstStyle/>
        <a:p>
          <a:endParaRPr lang="LID4096"/>
        </a:p>
      </dgm:t>
    </dgm:pt>
    <dgm:pt modelId="{E592568C-D15B-45B5-8DCD-3E0B4A1C42EF}">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Environmental benefits</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AD29CB28-2080-467F-AEC9-B20AA76ABEC1}" type="sibTrans" cxnId="{1B480000-1C50-4721-AE89-E64019EE246F}">
      <dgm:prSet/>
      <dgm:spPr/>
      <dgm:t>
        <a:bodyPr/>
        <a:lstStyle/>
        <a:p>
          <a:endParaRPr lang="LID4096"/>
        </a:p>
      </dgm:t>
    </dgm:pt>
    <dgm:pt modelId="{2A1DF287-9456-49F4-8391-811A7C9B7E04}" type="parTrans" cxnId="{1B480000-1C50-4721-AE89-E64019EE246F}">
      <dgm:prSet/>
      <dgm:spPr/>
      <dgm:t>
        <a:bodyPr/>
        <a:lstStyle/>
        <a:p>
          <a:endParaRPr lang="LID4096"/>
        </a:p>
      </dgm:t>
    </dgm:pt>
    <dgm:pt modelId="{85B589DB-506A-4736-8D4F-7BE6E21A48FD}" type="pres">
      <dgm:prSet presAssocID="{A056C1F3-16D6-42C0-B276-471B4B1DF172}" presName="hierChild1" presStyleCnt="0">
        <dgm:presLayoutVars>
          <dgm:orgChart val="1"/>
          <dgm:chPref val="1"/>
          <dgm:dir/>
          <dgm:animOne val="branch"/>
          <dgm:animLvl val="lvl"/>
          <dgm:resizeHandles/>
        </dgm:presLayoutVars>
      </dgm:prSet>
      <dgm:spPr/>
    </dgm:pt>
    <dgm:pt modelId="{FFF0C9F3-FD7A-48DA-9452-97804FA9E2C8}" type="pres">
      <dgm:prSet presAssocID="{85898B6B-623A-408B-BC52-B414E80EAC1C}" presName="hierRoot1" presStyleCnt="0">
        <dgm:presLayoutVars>
          <dgm:hierBranch val="init"/>
        </dgm:presLayoutVars>
      </dgm:prSet>
      <dgm:spPr/>
    </dgm:pt>
    <dgm:pt modelId="{D4E5F7F0-8BB4-4B88-B41D-90BE5267887A}" type="pres">
      <dgm:prSet presAssocID="{85898B6B-623A-408B-BC52-B414E80EAC1C}" presName="rootComposite1" presStyleCnt="0"/>
      <dgm:spPr/>
    </dgm:pt>
    <dgm:pt modelId="{74C15ECB-80F2-4F55-A47A-8D37F27586EE}" type="pres">
      <dgm:prSet presAssocID="{85898B6B-623A-408B-BC52-B414E80EAC1C}" presName="rootText1" presStyleLbl="node0" presStyleIdx="0" presStyleCnt="1" custScaleX="142663" custLinFactNeighborX="4178" custLinFactNeighborY="2283">
        <dgm:presLayoutVars>
          <dgm:chPref val="3"/>
        </dgm:presLayoutVars>
      </dgm:prSet>
      <dgm:spPr/>
    </dgm:pt>
    <dgm:pt modelId="{0F16986B-AA7E-4DDB-8761-FAAF5110B344}" type="pres">
      <dgm:prSet presAssocID="{85898B6B-623A-408B-BC52-B414E80EAC1C}" presName="rootConnector1" presStyleLbl="node1" presStyleIdx="0" presStyleCnt="0"/>
      <dgm:spPr/>
    </dgm:pt>
    <dgm:pt modelId="{0EFD8630-4ADF-480C-931B-1EB2A13A6322}" type="pres">
      <dgm:prSet presAssocID="{85898B6B-623A-408B-BC52-B414E80EAC1C}" presName="hierChild2" presStyleCnt="0"/>
      <dgm:spPr/>
    </dgm:pt>
    <dgm:pt modelId="{AE6AF7FF-5F15-4ECE-985D-80DC4F3211FD}" type="pres">
      <dgm:prSet presAssocID="{13423405-8A70-4400-B45B-F652CD8ACF3E}" presName="Name37" presStyleLbl="parChTrans1D2" presStyleIdx="0" presStyleCnt="5"/>
      <dgm:spPr/>
    </dgm:pt>
    <dgm:pt modelId="{15E78E84-213C-43B1-872F-7DFE3575A000}" type="pres">
      <dgm:prSet presAssocID="{D9CD18AE-AABA-4CFD-A0E2-052908B85E9C}" presName="hierRoot2" presStyleCnt="0">
        <dgm:presLayoutVars>
          <dgm:hierBranch val="init"/>
        </dgm:presLayoutVars>
      </dgm:prSet>
      <dgm:spPr/>
    </dgm:pt>
    <dgm:pt modelId="{10599844-1433-4E94-9A69-C3C44F9EDAC9}" type="pres">
      <dgm:prSet presAssocID="{D9CD18AE-AABA-4CFD-A0E2-052908B85E9C}" presName="rootComposite" presStyleCnt="0"/>
      <dgm:spPr/>
    </dgm:pt>
    <dgm:pt modelId="{B44BD312-46C1-4DCA-918A-D986C6CAE810}" type="pres">
      <dgm:prSet presAssocID="{D9CD18AE-AABA-4CFD-A0E2-052908B85E9C}" presName="rootText" presStyleLbl="node2" presStyleIdx="0" presStyleCnt="5">
        <dgm:presLayoutVars>
          <dgm:chPref val="3"/>
        </dgm:presLayoutVars>
      </dgm:prSet>
      <dgm:spPr/>
    </dgm:pt>
    <dgm:pt modelId="{A5DBBA0F-AA66-4032-ADC4-0DA59439C978}" type="pres">
      <dgm:prSet presAssocID="{D9CD18AE-AABA-4CFD-A0E2-052908B85E9C}" presName="rootConnector" presStyleLbl="node2" presStyleIdx="0" presStyleCnt="5"/>
      <dgm:spPr/>
    </dgm:pt>
    <dgm:pt modelId="{0D2C3E5E-51F7-462F-84B9-C8CE499E7DD4}" type="pres">
      <dgm:prSet presAssocID="{D9CD18AE-AABA-4CFD-A0E2-052908B85E9C}" presName="hierChild4" presStyleCnt="0"/>
      <dgm:spPr/>
    </dgm:pt>
    <dgm:pt modelId="{3642CE72-AEFC-452E-AE58-AB404D2F15FD}" type="pres">
      <dgm:prSet presAssocID="{D9CD18AE-AABA-4CFD-A0E2-052908B85E9C}" presName="hierChild5" presStyleCnt="0"/>
      <dgm:spPr/>
    </dgm:pt>
    <dgm:pt modelId="{E1DBB471-FA91-434A-9BB7-8FAC2D4B7CA3}" type="pres">
      <dgm:prSet presAssocID="{2A1DF287-9456-49F4-8391-811A7C9B7E04}" presName="Name37" presStyleLbl="parChTrans1D2" presStyleIdx="1" presStyleCnt="5"/>
      <dgm:spPr/>
    </dgm:pt>
    <dgm:pt modelId="{A467CC48-06B8-40F4-8AE3-FC4C5E2B7E62}" type="pres">
      <dgm:prSet presAssocID="{E592568C-D15B-45B5-8DCD-3E0B4A1C42EF}" presName="hierRoot2" presStyleCnt="0">
        <dgm:presLayoutVars>
          <dgm:hierBranch val="init"/>
        </dgm:presLayoutVars>
      </dgm:prSet>
      <dgm:spPr/>
    </dgm:pt>
    <dgm:pt modelId="{0D91583F-3B83-4C63-A707-B6DFFB6C8FA9}" type="pres">
      <dgm:prSet presAssocID="{E592568C-D15B-45B5-8DCD-3E0B4A1C42EF}" presName="rootComposite" presStyleCnt="0"/>
      <dgm:spPr/>
    </dgm:pt>
    <dgm:pt modelId="{0E42607C-6969-4151-8C25-BD9C7002DBA0}" type="pres">
      <dgm:prSet presAssocID="{E592568C-D15B-45B5-8DCD-3E0B4A1C42EF}" presName="rootText" presStyleLbl="node2" presStyleIdx="1" presStyleCnt="5">
        <dgm:presLayoutVars>
          <dgm:chPref val="3"/>
        </dgm:presLayoutVars>
      </dgm:prSet>
      <dgm:spPr/>
    </dgm:pt>
    <dgm:pt modelId="{112DA7AF-1893-4284-8A7A-656E26D385D9}" type="pres">
      <dgm:prSet presAssocID="{E592568C-D15B-45B5-8DCD-3E0B4A1C42EF}" presName="rootConnector" presStyleLbl="node2" presStyleIdx="1" presStyleCnt="5"/>
      <dgm:spPr/>
    </dgm:pt>
    <dgm:pt modelId="{3B78F210-E7E0-4F7F-A14B-9B28C2FEE2E6}" type="pres">
      <dgm:prSet presAssocID="{E592568C-D15B-45B5-8DCD-3E0B4A1C42EF}" presName="hierChild4" presStyleCnt="0"/>
      <dgm:spPr/>
    </dgm:pt>
    <dgm:pt modelId="{47DFC9D3-3E51-4D2F-B6AF-1E84A3419DE7}" type="pres">
      <dgm:prSet presAssocID="{E592568C-D15B-45B5-8DCD-3E0B4A1C42EF}" presName="hierChild5" presStyleCnt="0"/>
      <dgm:spPr/>
    </dgm:pt>
    <dgm:pt modelId="{02FC7DD5-9E00-420A-B4F0-4B3A7B8DC689}" type="pres">
      <dgm:prSet presAssocID="{E62A4295-BD2A-42D7-9ACA-D176B1FF5A4A}" presName="Name37" presStyleLbl="parChTrans1D2" presStyleIdx="2" presStyleCnt="5"/>
      <dgm:spPr/>
    </dgm:pt>
    <dgm:pt modelId="{EF14AC7E-FF56-4899-85A1-058E0623F153}" type="pres">
      <dgm:prSet presAssocID="{013651B7-474C-41AB-A740-5A2BEF5FAD9D}" presName="hierRoot2" presStyleCnt="0">
        <dgm:presLayoutVars>
          <dgm:hierBranch val="init"/>
        </dgm:presLayoutVars>
      </dgm:prSet>
      <dgm:spPr/>
    </dgm:pt>
    <dgm:pt modelId="{BB29A59D-6036-4563-8C21-59E4D5B9A674}" type="pres">
      <dgm:prSet presAssocID="{013651B7-474C-41AB-A740-5A2BEF5FAD9D}" presName="rootComposite" presStyleCnt="0"/>
      <dgm:spPr/>
    </dgm:pt>
    <dgm:pt modelId="{1D26E86A-0E27-46ED-8E53-04480BE3A606}" type="pres">
      <dgm:prSet presAssocID="{013651B7-474C-41AB-A740-5A2BEF5FAD9D}" presName="rootText" presStyleLbl="node2" presStyleIdx="2" presStyleCnt="5">
        <dgm:presLayoutVars>
          <dgm:chPref val="3"/>
        </dgm:presLayoutVars>
      </dgm:prSet>
      <dgm:spPr/>
    </dgm:pt>
    <dgm:pt modelId="{3204570F-DF3E-44B8-A3D6-52001C56E23B}" type="pres">
      <dgm:prSet presAssocID="{013651B7-474C-41AB-A740-5A2BEF5FAD9D}" presName="rootConnector" presStyleLbl="node2" presStyleIdx="2" presStyleCnt="5"/>
      <dgm:spPr/>
    </dgm:pt>
    <dgm:pt modelId="{74C5BE67-7743-4BC9-B381-15BF3B51BCF4}" type="pres">
      <dgm:prSet presAssocID="{013651B7-474C-41AB-A740-5A2BEF5FAD9D}" presName="hierChild4" presStyleCnt="0"/>
      <dgm:spPr/>
    </dgm:pt>
    <dgm:pt modelId="{1BCECC75-93E8-4BAC-9AC5-546BBC170475}" type="pres">
      <dgm:prSet presAssocID="{013651B7-474C-41AB-A740-5A2BEF5FAD9D}" presName="hierChild5" presStyleCnt="0"/>
      <dgm:spPr/>
    </dgm:pt>
    <dgm:pt modelId="{5A8D2E44-E225-40F1-8496-4CC8FD9B13F5}" type="pres">
      <dgm:prSet presAssocID="{F041892D-3D5E-4B52-890C-B48038C7D74D}" presName="Name37" presStyleLbl="parChTrans1D2" presStyleIdx="3" presStyleCnt="5"/>
      <dgm:spPr/>
    </dgm:pt>
    <dgm:pt modelId="{F143D63D-E29E-4CA7-A29E-9868B0BAB5A5}" type="pres">
      <dgm:prSet presAssocID="{D85468E9-B7CC-4741-8EAD-73CB38841FC4}" presName="hierRoot2" presStyleCnt="0">
        <dgm:presLayoutVars>
          <dgm:hierBranch val="init"/>
        </dgm:presLayoutVars>
      </dgm:prSet>
      <dgm:spPr/>
    </dgm:pt>
    <dgm:pt modelId="{A7893553-0F14-4525-8CF9-B8FD8BB4D175}" type="pres">
      <dgm:prSet presAssocID="{D85468E9-B7CC-4741-8EAD-73CB38841FC4}" presName="rootComposite" presStyleCnt="0"/>
      <dgm:spPr/>
    </dgm:pt>
    <dgm:pt modelId="{DEB80F56-4DBB-457D-9D57-A1F91AFD483E}" type="pres">
      <dgm:prSet presAssocID="{D85468E9-B7CC-4741-8EAD-73CB38841FC4}" presName="rootText" presStyleLbl="node2" presStyleIdx="3" presStyleCnt="5">
        <dgm:presLayoutVars>
          <dgm:chPref val="3"/>
        </dgm:presLayoutVars>
      </dgm:prSet>
      <dgm:spPr/>
    </dgm:pt>
    <dgm:pt modelId="{3F954063-3DD3-4CFB-B64A-75750E12EE04}" type="pres">
      <dgm:prSet presAssocID="{D85468E9-B7CC-4741-8EAD-73CB38841FC4}" presName="rootConnector" presStyleLbl="node2" presStyleIdx="3" presStyleCnt="5"/>
      <dgm:spPr/>
    </dgm:pt>
    <dgm:pt modelId="{CB4CDFEA-D40A-43E0-8A69-D49350ABC65F}" type="pres">
      <dgm:prSet presAssocID="{D85468E9-B7CC-4741-8EAD-73CB38841FC4}" presName="hierChild4" presStyleCnt="0"/>
      <dgm:spPr/>
    </dgm:pt>
    <dgm:pt modelId="{D25E1F6A-C42E-42A3-BC4C-135D99C9C4AC}" type="pres">
      <dgm:prSet presAssocID="{D85468E9-B7CC-4741-8EAD-73CB38841FC4}" presName="hierChild5" presStyleCnt="0"/>
      <dgm:spPr/>
    </dgm:pt>
    <dgm:pt modelId="{3A801CE1-48FA-4E51-AA1F-32B7CDEAA409}" type="pres">
      <dgm:prSet presAssocID="{45AB9DB3-152C-462D-8167-3B6D6360E8C5}" presName="Name37" presStyleLbl="parChTrans1D2" presStyleIdx="4" presStyleCnt="5"/>
      <dgm:spPr/>
    </dgm:pt>
    <dgm:pt modelId="{2238FC13-0EC9-4C6E-8F7F-2BBB2D707755}" type="pres">
      <dgm:prSet presAssocID="{86070984-E5A8-41D5-93CE-8F9AC19AE9F9}" presName="hierRoot2" presStyleCnt="0">
        <dgm:presLayoutVars>
          <dgm:hierBranch val="init"/>
        </dgm:presLayoutVars>
      </dgm:prSet>
      <dgm:spPr/>
    </dgm:pt>
    <dgm:pt modelId="{025E6AD5-B2B7-417D-BA0E-7434D0B5514F}" type="pres">
      <dgm:prSet presAssocID="{86070984-E5A8-41D5-93CE-8F9AC19AE9F9}" presName="rootComposite" presStyleCnt="0"/>
      <dgm:spPr/>
    </dgm:pt>
    <dgm:pt modelId="{ADD5F882-21F5-4E6E-84BF-03C1EC982BD2}" type="pres">
      <dgm:prSet presAssocID="{86070984-E5A8-41D5-93CE-8F9AC19AE9F9}" presName="rootText" presStyleLbl="node2" presStyleIdx="4" presStyleCnt="5">
        <dgm:presLayoutVars>
          <dgm:chPref val="3"/>
        </dgm:presLayoutVars>
      </dgm:prSet>
      <dgm:spPr/>
    </dgm:pt>
    <dgm:pt modelId="{71C287A3-E3BC-46F1-A8FD-BD6B20C7E884}" type="pres">
      <dgm:prSet presAssocID="{86070984-E5A8-41D5-93CE-8F9AC19AE9F9}" presName="rootConnector" presStyleLbl="node2" presStyleIdx="4" presStyleCnt="5"/>
      <dgm:spPr/>
    </dgm:pt>
    <dgm:pt modelId="{7B9B597B-4DE4-4709-839D-53DA4FD7F607}" type="pres">
      <dgm:prSet presAssocID="{86070984-E5A8-41D5-93CE-8F9AC19AE9F9}" presName="hierChild4" presStyleCnt="0"/>
      <dgm:spPr/>
    </dgm:pt>
    <dgm:pt modelId="{5F83ACE8-3A83-4622-BC57-8C3F9EC2D2C1}" type="pres">
      <dgm:prSet presAssocID="{86070984-E5A8-41D5-93CE-8F9AC19AE9F9}" presName="hierChild5" presStyleCnt="0"/>
      <dgm:spPr/>
    </dgm:pt>
    <dgm:pt modelId="{868C7C19-5A3F-4248-A017-5F552EA506A3}" type="pres">
      <dgm:prSet presAssocID="{85898B6B-623A-408B-BC52-B414E80EAC1C}" presName="hierChild3" presStyleCnt="0"/>
      <dgm:spPr/>
    </dgm:pt>
  </dgm:ptLst>
  <dgm:cxnLst>
    <dgm:cxn modelId="{1B480000-1C50-4721-AE89-E64019EE246F}" srcId="{85898B6B-623A-408B-BC52-B414E80EAC1C}" destId="{E592568C-D15B-45B5-8DCD-3E0B4A1C42EF}" srcOrd="1" destOrd="0" parTransId="{2A1DF287-9456-49F4-8391-811A7C9B7E04}" sibTransId="{AD29CB28-2080-467F-AEC9-B20AA76ABEC1}"/>
    <dgm:cxn modelId="{39167700-E41C-41C9-A0DC-F00E4237ADEB}" srcId="{A056C1F3-16D6-42C0-B276-471B4B1DF172}" destId="{85898B6B-623A-408B-BC52-B414E80EAC1C}" srcOrd="0" destOrd="0" parTransId="{7074F796-4D90-4678-9F59-8521B8936625}" sibTransId="{A2D8A68A-07F9-473A-8050-80889FA520F3}"/>
    <dgm:cxn modelId="{0E35C705-446C-4ECB-8D45-B0177DFA3C1A}" type="presOf" srcId="{86070984-E5A8-41D5-93CE-8F9AC19AE9F9}" destId="{ADD5F882-21F5-4E6E-84BF-03C1EC982BD2}" srcOrd="0" destOrd="0" presId="urn:microsoft.com/office/officeart/2005/8/layout/orgChart1"/>
    <dgm:cxn modelId="{852F2214-7999-4DE1-A26A-57D57F96C5D9}" type="presOf" srcId="{E592568C-D15B-45B5-8DCD-3E0B4A1C42EF}" destId="{0E42607C-6969-4151-8C25-BD9C7002DBA0}" srcOrd="0" destOrd="0" presId="urn:microsoft.com/office/officeart/2005/8/layout/orgChart1"/>
    <dgm:cxn modelId="{C76FD815-CF93-4211-939C-6F2D3860B977}" type="presOf" srcId="{D9CD18AE-AABA-4CFD-A0E2-052908B85E9C}" destId="{A5DBBA0F-AA66-4032-ADC4-0DA59439C978}" srcOrd="1" destOrd="0" presId="urn:microsoft.com/office/officeart/2005/8/layout/orgChart1"/>
    <dgm:cxn modelId="{76DC1D1B-3DDE-4634-B69D-5DAFC253CCFD}" type="presOf" srcId="{E62A4295-BD2A-42D7-9ACA-D176B1FF5A4A}" destId="{02FC7DD5-9E00-420A-B4F0-4B3A7B8DC689}" srcOrd="0" destOrd="0" presId="urn:microsoft.com/office/officeart/2005/8/layout/orgChart1"/>
    <dgm:cxn modelId="{8E891E25-5ABA-473B-AF15-EEBAA5D0AA06}" type="presOf" srcId="{13423405-8A70-4400-B45B-F652CD8ACF3E}" destId="{AE6AF7FF-5F15-4ECE-985D-80DC4F3211FD}" srcOrd="0" destOrd="0" presId="urn:microsoft.com/office/officeart/2005/8/layout/orgChart1"/>
    <dgm:cxn modelId="{6D8F6B28-64A9-4231-8AEE-89EC5ECC2B36}" type="presOf" srcId="{45AB9DB3-152C-462D-8167-3B6D6360E8C5}" destId="{3A801CE1-48FA-4E51-AA1F-32B7CDEAA409}" srcOrd="0" destOrd="0" presId="urn:microsoft.com/office/officeart/2005/8/layout/orgChart1"/>
    <dgm:cxn modelId="{20EAD531-2AA6-4924-863B-E7617246A3CD}" type="presOf" srcId="{85898B6B-623A-408B-BC52-B414E80EAC1C}" destId="{74C15ECB-80F2-4F55-A47A-8D37F27586EE}" srcOrd="0" destOrd="0" presId="urn:microsoft.com/office/officeart/2005/8/layout/orgChart1"/>
    <dgm:cxn modelId="{C95F4B35-2A5E-4ABA-886B-F77709DF4F50}" type="presOf" srcId="{D85468E9-B7CC-4741-8EAD-73CB38841FC4}" destId="{3F954063-3DD3-4CFB-B64A-75750E12EE04}" srcOrd="1" destOrd="0" presId="urn:microsoft.com/office/officeart/2005/8/layout/orgChart1"/>
    <dgm:cxn modelId="{4C611F3B-BDAE-4244-9B6E-7F878C857C2C}" type="presOf" srcId="{D85468E9-B7CC-4741-8EAD-73CB38841FC4}" destId="{DEB80F56-4DBB-457D-9D57-A1F91AFD483E}" srcOrd="0" destOrd="0" presId="urn:microsoft.com/office/officeart/2005/8/layout/orgChart1"/>
    <dgm:cxn modelId="{D1800D45-0682-49E3-8126-61A9BBD200E2}" type="presOf" srcId="{2A1DF287-9456-49F4-8391-811A7C9B7E04}" destId="{E1DBB471-FA91-434A-9BB7-8FAC2D4B7CA3}" srcOrd="0" destOrd="0" presId="urn:microsoft.com/office/officeart/2005/8/layout/orgChart1"/>
    <dgm:cxn modelId="{099BE546-7488-4169-967D-F5C3FE5BD3A8}" type="presOf" srcId="{D9CD18AE-AABA-4CFD-A0E2-052908B85E9C}" destId="{B44BD312-46C1-4DCA-918A-D986C6CAE810}" srcOrd="0" destOrd="0" presId="urn:microsoft.com/office/officeart/2005/8/layout/orgChart1"/>
    <dgm:cxn modelId="{14E4B369-6321-4C3F-AE47-8EFD128A3395}" type="presOf" srcId="{E592568C-D15B-45B5-8DCD-3E0B4A1C42EF}" destId="{112DA7AF-1893-4284-8A7A-656E26D385D9}" srcOrd="1" destOrd="0" presId="urn:microsoft.com/office/officeart/2005/8/layout/orgChart1"/>
    <dgm:cxn modelId="{43F08772-3940-4928-A99C-224610600379}" srcId="{85898B6B-623A-408B-BC52-B414E80EAC1C}" destId="{D9CD18AE-AABA-4CFD-A0E2-052908B85E9C}" srcOrd="0" destOrd="0" parTransId="{13423405-8A70-4400-B45B-F652CD8ACF3E}" sibTransId="{44719B8B-D19A-4499-B934-C1B8C9CCB56B}"/>
    <dgm:cxn modelId="{BD12B4BC-B313-4014-9486-64A7E8A0B4E8}" type="presOf" srcId="{A056C1F3-16D6-42C0-B276-471B4B1DF172}" destId="{85B589DB-506A-4736-8D4F-7BE6E21A48FD}" srcOrd="0" destOrd="0" presId="urn:microsoft.com/office/officeart/2005/8/layout/orgChart1"/>
    <dgm:cxn modelId="{321712BF-BC9F-44C2-B360-4D1AE338DF90}" type="presOf" srcId="{013651B7-474C-41AB-A740-5A2BEF5FAD9D}" destId="{3204570F-DF3E-44B8-A3D6-52001C56E23B}" srcOrd="1" destOrd="0" presId="urn:microsoft.com/office/officeart/2005/8/layout/orgChart1"/>
    <dgm:cxn modelId="{0FA24EC6-B2D3-4932-8028-796C6DF03342}" srcId="{85898B6B-623A-408B-BC52-B414E80EAC1C}" destId="{86070984-E5A8-41D5-93CE-8F9AC19AE9F9}" srcOrd="4" destOrd="0" parTransId="{45AB9DB3-152C-462D-8167-3B6D6360E8C5}" sibTransId="{4E0ECD00-14F3-4AA3-ACF0-F6632B6428E4}"/>
    <dgm:cxn modelId="{5A05F3CA-7DC2-4F16-AB74-91366B2BD507}" type="presOf" srcId="{85898B6B-623A-408B-BC52-B414E80EAC1C}" destId="{0F16986B-AA7E-4DDB-8761-FAAF5110B344}" srcOrd="1" destOrd="0" presId="urn:microsoft.com/office/officeart/2005/8/layout/orgChart1"/>
    <dgm:cxn modelId="{32FDBBD2-6B12-4E52-BD3E-F02B1D451298}" type="presOf" srcId="{86070984-E5A8-41D5-93CE-8F9AC19AE9F9}" destId="{71C287A3-E3BC-46F1-A8FD-BD6B20C7E884}" srcOrd="1" destOrd="0" presId="urn:microsoft.com/office/officeart/2005/8/layout/orgChart1"/>
    <dgm:cxn modelId="{7F9854F5-1C9C-4970-A0F1-3A00B9BE7E1C}" type="presOf" srcId="{013651B7-474C-41AB-A740-5A2BEF5FAD9D}" destId="{1D26E86A-0E27-46ED-8E53-04480BE3A606}" srcOrd="0" destOrd="0" presId="urn:microsoft.com/office/officeart/2005/8/layout/orgChart1"/>
    <dgm:cxn modelId="{7BC6ABF8-41A2-45B1-8305-12F397E9FBAC}" srcId="{85898B6B-623A-408B-BC52-B414E80EAC1C}" destId="{D85468E9-B7CC-4741-8EAD-73CB38841FC4}" srcOrd="3" destOrd="0" parTransId="{F041892D-3D5E-4B52-890C-B48038C7D74D}" sibTransId="{72A2EF2D-EDEA-452F-83D9-DC90CA02B9CD}"/>
    <dgm:cxn modelId="{BCA1F3FC-E6FD-44AF-9D5F-BF37D45776CC}" srcId="{85898B6B-623A-408B-BC52-B414E80EAC1C}" destId="{013651B7-474C-41AB-A740-5A2BEF5FAD9D}" srcOrd="2" destOrd="0" parTransId="{E62A4295-BD2A-42D7-9ACA-D176B1FF5A4A}" sibTransId="{AE149DA6-75BE-4D6E-B975-7C65B4D3138D}"/>
    <dgm:cxn modelId="{F2C01AFF-BF31-4DDE-B926-090B037DDE30}" type="presOf" srcId="{F041892D-3D5E-4B52-890C-B48038C7D74D}" destId="{5A8D2E44-E225-40F1-8496-4CC8FD9B13F5}" srcOrd="0" destOrd="0" presId="urn:microsoft.com/office/officeart/2005/8/layout/orgChart1"/>
    <dgm:cxn modelId="{352A5B1A-E179-4022-BF17-1EF5C3F60D14}" type="presParOf" srcId="{85B589DB-506A-4736-8D4F-7BE6E21A48FD}" destId="{FFF0C9F3-FD7A-48DA-9452-97804FA9E2C8}" srcOrd="0" destOrd="0" presId="urn:microsoft.com/office/officeart/2005/8/layout/orgChart1"/>
    <dgm:cxn modelId="{C2213558-87C5-4152-B568-D93213669441}" type="presParOf" srcId="{FFF0C9F3-FD7A-48DA-9452-97804FA9E2C8}" destId="{D4E5F7F0-8BB4-4B88-B41D-90BE5267887A}" srcOrd="0" destOrd="0" presId="urn:microsoft.com/office/officeart/2005/8/layout/orgChart1"/>
    <dgm:cxn modelId="{0FB86295-1BEA-434E-B828-DDC3D1592C59}" type="presParOf" srcId="{D4E5F7F0-8BB4-4B88-B41D-90BE5267887A}" destId="{74C15ECB-80F2-4F55-A47A-8D37F27586EE}" srcOrd="0" destOrd="0" presId="urn:microsoft.com/office/officeart/2005/8/layout/orgChart1"/>
    <dgm:cxn modelId="{1E03158A-865D-4903-9C0F-F1AF96E709C2}" type="presParOf" srcId="{D4E5F7F0-8BB4-4B88-B41D-90BE5267887A}" destId="{0F16986B-AA7E-4DDB-8761-FAAF5110B344}" srcOrd="1" destOrd="0" presId="urn:microsoft.com/office/officeart/2005/8/layout/orgChart1"/>
    <dgm:cxn modelId="{87D7F061-5216-422F-85F7-677258BCDD8A}" type="presParOf" srcId="{FFF0C9F3-FD7A-48DA-9452-97804FA9E2C8}" destId="{0EFD8630-4ADF-480C-931B-1EB2A13A6322}" srcOrd="1" destOrd="0" presId="urn:microsoft.com/office/officeart/2005/8/layout/orgChart1"/>
    <dgm:cxn modelId="{8C336383-0D56-4F32-89C1-AC3A60BFC96B}" type="presParOf" srcId="{0EFD8630-4ADF-480C-931B-1EB2A13A6322}" destId="{AE6AF7FF-5F15-4ECE-985D-80DC4F3211FD}" srcOrd="0" destOrd="0" presId="urn:microsoft.com/office/officeart/2005/8/layout/orgChart1"/>
    <dgm:cxn modelId="{6AB961AE-335B-40F0-8D3E-A38ECD862897}" type="presParOf" srcId="{0EFD8630-4ADF-480C-931B-1EB2A13A6322}" destId="{15E78E84-213C-43B1-872F-7DFE3575A000}" srcOrd="1" destOrd="0" presId="urn:microsoft.com/office/officeart/2005/8/layout/orgChart1"/>
    <dgm:cxn modelId="{72DD1793-3DFE-4DD7-9C42-21997D5C5B9C}" type="presParOf" srcId="{15E78E84-213C-43B1-872F-7DFE3575A000}" destId="{10599844-1433-4E94-9A69-C3C44F9EDAC9}" srcOrd="0" destOrd="0" presId="urn:microsoft.com/office/officeart/2005/8/layout/orgChart1"/>
    <dgm:cxn modelId="{B87E0D28-A819-43C0-9AC7-48AC5F4351C2}" type="presParOf" srcId="{10599844-1433-4E94-9A69-C3C44F9EDAC9}" destId="{B44BD312-46C1-4DCA-918A-D986C6CAE810}" srcOrd="0" destOrd="0" presId="urn:microsoft.com/office/officeart/2005/8/layout/orgChart1"/>
    <dgm:cxn modelId="{2069D643-D355-432A-BDB8-C8BC24F893C3}" type="presParOf" srcId="{10599844-1433-4E94-9A69-C3C44F9EDAC9}" destId="{A5DBBA0F-AA66-4032-ADC4-0DA59439C978}" srcOrd="1" destOrd="0" presId="urn:microsoft.com/office/officeart/2005/8/layout/orgChart1"/>
    <dgm:cxn modelId="{57668352-88A1-478E-931B-94E57589DC67}" type="presParOf" srcId="{15E78E84-213C-43B1-872F-7DFE3575A000}" destId="{0D2C3E5E-51F7-462F-84B9-C8CE499E7DD4}" srcOrd="1" destOrd="0" presId="urn:microsoft.com/office/officeart/2005/8/layout/orgChart1"/>
    <dgm:cxn modelId="{5814E685-4631-4848-B71A-6B7E02D1F12B}" type="presParOf" srcId="{15E78E84-213C-43B1-872F-7DFE3575A000}" destId="{3642CE72-AEFC-452E-AE58-AB404D2F15FD}" srcOrd="2" destOrd="0" presId="urn:microsoft.com/office/officeart/2005/8/layout/orgChart1"/>
    <dgm:cxn modelId="{C84D4B85-3070-469C-9537-5CBDE96671A8}" type="presParOf" srcId="{0EFD8630-4ADF-480C-931B-1EB2A13A6322}" destId="{E1DBB471-FA91-434A-9BB7-8FAC2D4B7CA3}" srcOrd="2" destOrd="0" presId="urn:microsoft.com/office/officeart/2005/8/layout/orgChart1"/>
    <dgm:cxn modelId="{7AEED0C6-1820-46F3-A692-FE5F75E5A6E0}" type="presParOf" srcId="{0EFD8630-4ADF-480C-931B-1EB2A13A6322}" destId="{A467CC48-06B8-40F4-8AE3-FC4C5E2B7E62}" srcOrd="3" destOrd="0" presId="urn:microsoft.com/office/officeart/2005/8/layout/orgChart1"/>
    <dgm:cxn modelId="{C625CF3C-293C-4249-B495-823D910056D4}" type="presParOf" srcId="{A467CC48-06B8-40F4-8AE3-FC4C5E2B7E62}" destId="{0D91583F-3B83-4C63-A707-B6DFFB6C8FA9}" srcOrd="0" destOrd="0" presId="urn:microsoft.com/office/officeart/2005/8/layout/orgChart1"/>
    <dgm:cxn modelId="{E208FE99-8624-482C-8EDB-719B07E810A6}" type="presParOf" srcId="{0D91583F-3B83-4C63-A707-B6DFFB6C8FA9}" destId="{0E42607C-6969-4151-8C25-BD9C7002DBA0}" srcOrd="0" destOrd="0" presId="urn:microsoft.com/office/officeart/2005/8/layout/orgChart1"/>
    <dgm:cxn modelId="{12197F85-4C36-4893-97AC-7FC40C85F8C6}" type="presParOf" srcId="{0D91583F-3B83-4C63-A707-B6DFFB6C8FA9}" destId="{112DA7AF-1893-4284-8A7A-656E26D385D9}" srcOrd="1" destOrd="0" presId="urn:microsoft.com/office/officeart/2005/8/layout/orgChart1"/>
    <dgm:cxn modelId="{6DAF3835-09FD-4178-BB12-AA05CF788257}" type="presParOf" srcId="{A467CC48-06B8-40F4-8AE3-FC4C5E2B7E62}" destId="{3B78F210-E7E0-4F7F-A14B-9B28C2FEE2E6}" srcOrd="1" destOrd="0" presId="urn:microsoft.com/office/officeart/2005/8/layout/orgChart1"/>
    <dgm:cxn modelId="{490A1849-7CB6-480E-A2A4-608370D66AF1}" type="presParOf" srcId="{A467CC48-06B8-40F4-8AE3-FC4C5E2B7E62}" destId="{47DFC9D3-3E51-4D2F-B6AF-1E84A3419DE7}" srcOrd="2" destOrd="0" presId="urn:microsoft.com/office/officeart/2005/8/layout/orgChart1"/>
    <dgm:cxn modelId="{F635BA36-FB89-4EAB-B22D-0536AEDFB833}" type="presParOf" srcId="{0EFD8630-4ADF-480C-931B-1EB2A13A6322}" destId="{02FC7DD5-9E00-420A-B4F0-4B3A7B8DC689}" srcOrd="4" destOrd="0" presId="urn:microsoft.com/office/officeart/2005/8/layout/orgChart1"/>
    <dgm:cxn modelId="{76EE195E-B7A3-4786-8781-39F80DEC0E65}" type="presParOf" srcId="{0EFD8630-4ADF-480C-931B-1EB2A13A6322}" destId="{EF14AC7E-FF56-4899-85A1-058E0623F153}" srcOrd="5" destOrd="0" presId="urn:microsoft.com/office/officeart/2005/8/layout/orgChart1"/>
    <dgm:cxn modelId="{F364F824-A016-406C-A306-F32340D4479D}" type="presParOf" srcId="{EF14AC7E-FF56-4899-85A1-058E0623F153}" destId="{BB29A59D-6036-4563-8C21-59E4D5B9A674}" srcOrd="0" destOrd="0" presId="urn:microsoft.com/office/officeart/2005/8/layout/orgChart1"/>
    <dgm:cxn modelId="{C611F80F-632A-46C0-8447-F91CE8FB8DE5}" type="presParOf" srcId="{BB29A59D-6036-4563-8C21-59E4D5B9A674}" destId="{1D26E86A-0E27-46ED-8E53-04480BE3A606}" srcOrd="0" destOrd="0" presId="urn:microsoft.com/office/officeart/2005/8/layout/orgChart1"/>
    <dgm:cxn modelId="{A250D9FF-B0FF-4B55-AD0C-21F948654683}" type="presParOf" srcId="{BB29A59D-6036-4563-8C21-59E4D5B9A674}" destId="{3204570F-DF3E-44B8-A3D6-52001C56E23B}" srcOrd="1" destOrd="0" presId="urn:microsoft.com/office/officeart/2005/8/layout/orgChart1"/>
    <dgm:cxn modelId="{0A7FFD42-F657-4784-8EB6-41E926E00451}" type="presParOf" srcId="{EF14AC7E-FF56-4899-85A1-058E0623F153}" destId="{74C5BE67-7743-4BC9-B381-15BF3B51BCF4}" srcOrd="1" destOrd="0" presId="urn:microsoft.com/office/officeart/2005/8/layout/orgChart1"/>
    <dgm:cxn modelId="{B89B4BE7-0883-460C-A6E8-AAD3CD32C26F}" type="presParOf" srcId="{EF14AC7E-FF56-4899-85A1-058E0623F153}" destId="{1BCECC75-93E8-4BAC-9AC5-546BBC170475}" srcOrd="2" destOrd="0" presId="urn:microsoft.com/office/officeart/2005/8/layout/orgChart1"/>
    <dgm:cxn modelId="{A4E3B663-A701-4BC6-8E62-24DB20FB565B}" type="presParOf" srcId="{0EFD8630-4ADF-480C-931B-1EB2A13A6322}" destId="{5A8D2E44-E225-40F1-8496-4CC8FD9B13F5}" srcOrd="6" destOrd="0" presId="urn:microsoft.com/office/officeart/2005/8/layout/orgChart1"/>
    <dgm:cxn modelId="{CBF1733A-79BD-481F-9927-33F0CB0D70DF}" type="presParOf" srcId="{0EFD8630-4ADF-480C-931B-1EB2A13A6322}" destId="{F143D63D-E29E-4CA7-A29E-9868B0BAB5A5}" srcOrd="7" destOrd="0" presId="urn:microsoft.com/office/officeart/2005/8/layout/orgChart1"/>
    <dgm:cxn modelId="{E6EEB1A7-A9B7-4D85-A3DC-35B597C28A3E}" type="presParOf" srcId="{F143D63D-E29E-4CA7-A29E-9868B0BAB5A5}" destId="{A7893553-0F14-4525-8CF9-B8FD8BB4D175}" srcOrd="0" destOrd="0" presId="urn:microsoft.com/office/officeart/2005/8/layout/orgChart1"/>
    <dgm:cxn modelId="{33601DA4-76CB-4ABB-A798-9831C4551C4C}" type="presParOf" srcId="{A7893553-0F14-4525-8CF9-B8FD8BB4D175}" destId="{DEB80F56-4DBB-457D-9D57-A1F91AFD483E}" srcOrd="0" destOrd="0" presId="urn:microsoft.com/office/officeart/2005/8/layout/orgChart1"/>
    <dgm:cxn modelId="{761BD579-5C84-4813-8ACE-A2D32A10C8E9}" type="presParOf" srcId="{A7893553-0F14-4525-8CF9-B8FD8BB4D175}" destId="{3F954063-3DD3-4CFB-B64A-75750E12EE04}" srcOrd="1" destOrd="0" presId="urn:microsoft.com/office/officeart/2005/8/layout/orgChart1"/>
    <dgm:cxn modelId="{46305EEF-5075-41A0-B0D7-A38622222974}" type="presParOf" srcId="{F143D63D-E29E-4CA7-A29E-9868B0BAB5A5}" destId="{CB4CDFEA-D40A-43E0-8A69-D49350ABC65F}" srcOrd="1" destOrd="0" presId="urn:microsoft.com/office/officeart/2005/8/layout/orgChart1"/>
    <dgm:cxn modelId="{BA5AEC9A-1F79-4FD8-A83C-4CF5EFF892C9}" type="presParOf" srcId="{F143D63D-E29E-4CA7-A29E-9868B0BAB5A5}" destId="{D25E1F6A-C42E-42A3-BC4C-135D99C9C4AC}" srcOrd="2" destOrd="0" presId="urn:microsoft.com/office/officeart/2005/8/layout/orgChart1"/>
    <dgm:cxn modelId="{8EDB0434-77B0-4ED1-8EE8-C65CD68437B2}" type="presParOf" srcId="{0EFD8630-4ADF-480C-931B-1EB2A13A6322}" destId="{3A801CE1-48FA-4E51-AA1F-32B7CDEAA409}" srcOrd="8" destOrd="0" presId="urn:microsoft.com/office/officeart/2005/8/layout/orgChart1"/>
    <dgm:cxn modelId="{3E48A05E-99E1-4FE5-996A-8F80ECD411F7}" type="presParOf" srcId="{0EFD8630-4ADF-480C-931B-1EB2A13A6322}" destId="{2238FC13-0EC9-4C6E-8F7F-2BBB2D707755}" srcOrd="9" destOrd="0" presId="urn:microsoft.com/office/officeart/2005/8/layout/orgChart1"/>
    <dgm:cxn modelId="{D5F88D57-2AA5-4B05-8AFC-90ED50F9CAE2}" type="presParOf" srcId="{2238FC13-0EC9-4C6E-8F7F-2BBB2D707755}" destId="{025E6AD5-B2B7-417D-BA0E-7434D0B5514F}" srcOrd="0" destOrd="0" presId="urn:microsoft.com/office/officeart/2005/8/layout/orgChart1"/>
    <dgm:cxn modelId="{A1384C50-35EB-4268-BE59-90D7710860F5}" type="presParOf" srcId="{025E6AD5-B2B7-417D-BA0E-7434D0B5514F}" destId="{ADD5F882-21F5-4E6E-84BF-03C1EC982BD2}" srcOrd="0" destOrd="0" presId="urn:microsoft.com/office/officeart/2005/8/layout/orgChart1"/>
    <dgm:cxn modelId="{B6EA7B41-1DCA-4EDC-B550-8D2D1DABA81E}" type="presParOf" srcId="{025E6AD5-B2B7-417D-BA0E-7434D0B5514F}" destId="{71C287A3-E3BC-46F1-A8FD-BD6B20C7E884}" srcOrd="1" destOrd="0" presId="urn:microsoft.com/office/officeart/2005/8/layout/orgChart1"/>
    <dgm:cxn modelId="{5938A4EB-A93F-446C-A377-2300E3E10A73}" type="presParOf" srcId="{2238FC13-0EC9-4C6E-8F7F-2BBB2D707755}" destId="{7B9B597B-4DE4-4709-839D-53DA4FD7F607}" srcOrd="1" destOrd="0" presId="urn:microsoft.com/office/officeart/2005/8/layout/orgChart1"/>
    <dgm:cxn modelId="{461098C9-FD24-495C-BB23-F5D6C8C4A34C}" type="presParOf" srcId="{2238FC13-0EC9-4C6E-8F7F-2BBB2D707755}" destId="{5F83ACE8-3A83-4622-BC57-8C3F9EC2D2C1}" srcOrd="2" destOrd="0" presId="urn:microsoft.com/office/officeart/2005/8/layout/orgChart1"/>
    <dgm:cxn modelId="{3C4E6DA2-CE09-44CA-8D2B-80391468F720}" type="presParOf" srcId="{FFF0C9F3-FD7A-48DA-9452-97804FA9E2C8}" destId="{868C7C19-5A3F-4248-A017-5F552EA506A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56C1F3-16D6-42C0-B276-471B4B1DF17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LID4096"/>
        </a:p>
      </dgm:t>
    </dgm:pt>
    <dgm:pt modelId="{85898B6B-623A-408B-BC52-B414E80EAC1C}">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Multiple benefits of energy efficiency:</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7074F796-4D90-4678-9F59-8521B8936625}" type="parTrans" cxnId="{39167700-E41C-41C9-A0DC-F00E4237ADEB}">
      <dgm:prSet/>
      <dgm:spPr/>
      <dgm:t>
        <a:bodyPr/>
        <a:lstStyle/>
        <a:p>
          <a:endParaRPr lang="LID4096"/>
        </a:p>
      </dgm:t>
    </dgm:pt>
    <dgm:pt modelId="{A2D8A68A-07F9-473A-8050-80889FA520F3}" type="sibTrans" cxnId="{39167700-E41C-41C9-A0DC-F00E4237ADEB}">
      <dgm:prSet/>
      <dgm:spPr/>
      <dgm:t>
        <a:bodyPr/>
        <a:lstStyle/>
        <a:p>
          <a:endParaRPr lang="LID4096"/>
        </a:p>
      </dgm:t>
    </dgm:pt>
    <dgm:pt modelId="{D9CD18AE-AABA-4CFD-A0E2-052908B85E9C}">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Reducing the use of resources</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13423405-8A70-4400-B45B-F652CD8ACF3E}" type="parTrans" cxnId="{43F08772-3940-4928-A99C-224610600379}">
      <dgm:prSet/>
      <dgm:spPr/>
      <dgm:t>
        <a:bodyPr/>
        <a:lstStyle/>
        <a:p>
          <a:endParaRPr lang="LID4096"/>
        </a:p>
      </dgm:t>
    </dgm:pt>
    <dgm:pt modelId="{44719B8B-D19A-4499-B934-C1B8C9CCB56B}" type="sibTrans" cxnId="{43F08772-3940-4928-A99C-224610600379}">
      <dgm:prSet/>
      <dgm:spPr/>
      <dgm:t>
        <a:bodyPr/>
        <a:lstStyle/>
        <a:p>
          <a:endParaRPr lang="LID4096"/>
        </a:p>
      </dgm:t>
    </dgm:pt>
    <dgm:pt modelId="{86070984-E5A8-41D5-93CE-8F9AC19AE9F9}">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Economic benefits and job creation</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4E0ECD00-14F3-4AA3-ACF0-F6632B6428E4}" type="sibTrans" cxnId="{0FA24EC6-B2D3-4932-8028-796C6DF03342}">
      <dgm:prSet/>
      <dgm:spPr/>
      <dgm:t>
        <a:bodyPr/>
        <a:lstStyle/>
        <a:p>
          <a:endParaRPr lang="LID4096"/>
        </a:p>
      </dgm:t>
    </dgm:pt>
    <dgm:pt modelId="{45AB9DB3-152C-462D-8167-3B6D6360E8C5}" type="parTrans" cxnId="{0FA24EC6-B2D3-4932-8028-796C6DF03342}">
      <dgm:prSet/>
      <dgm:spPr/>
      <dgm:t>
        <a:bodyPr/>
        <a:lstStyle/>
        <a:p>
          <a:endParaRPr lang="LID4096"/>
        </a:p>
      </dgm:t>
    </dgm:pt>
    <dgm:pt modelId="{D85468E9-B7CC-4741-8EAD-73CB38841FC4}">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Energy security</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72A2EF2D-EDEA-452F-83D9-DC90CA02B9CD}" type="sibTrans" cxnId="{7BC6ABF8-41A2-45B1-8305-12F397E9FBAC}">
      <dgm:prSet/>
      <dgm:spPr/>
      <dgm:t>
        <a:bodyPr/>
        <a:lstStyle/>
        <a:p>
          <a:endParaRPr lang="LID4096"/>
        </a:p>
      </dgm:t>
    </dgm:pt>
    <dgm:pt modelId="{F041892D-3D5E-4B52-890C-B48038C7D74D}" type="parTrans" cxnId="{7BC6ABF8-41A2-45B1-8305-12F397E9FBAC}">
      <dgm:prSet/>
      <dgm:spPr/>
      <dgm:t>
        <a:bodyPr/>
        <a:lstStyle/>
        <a:p>
          <a:endParaRPr lang="LID4096"/>
        </a:p>
      </dgm:t>
    </dgm:pt>
    <dgm:pt modelId="{013651B7-474C-41AB-A740-5A2BEF5FAD9D}">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Cost savings</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AE149DA6-75BE-4D6E-B975-7C65B4D3138D}" type="sibTrans" cxnId="{BCA1F3FC-E6FD-44AF-9D5F-BF37D45776CC}">
      <dgm:prSet/>
      <dgm:spPr/>
      <dgm:t>
        <a:bodyPr/>
        <a:lstStyle/>
        <a:p>
          <a:endParaRPr lang="LID4096"/>
        </a:p>
      </dgm:t>
    </dgm:pt>
    <dgm:pt modelId="{E62A4295-BD2A-42D7-9ACA-D176B1FF5A4A}" type="parTrans" cxnId="{BCA1F3FC-E6FD-44AF-9D5F-BF37D45776CC}">
      <dgm:prSet/>
      <dgm:spPr/>
      <dgm:t>
        <a:bodyPr/>
        <a:lstStyle/>
        <a:p>
          <a:endParaRPr lang="LID4096"/>
        </a:p>
      </dgm:t>
    </dgm:pt>
    <dgm:pt modelId="{E592568C-D15B-45B5-8DCD-3E0B4A1C42EF}">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Environmental benefits</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AD29CB28-2080-467F-AEC9-B20AA76ABEC1}" type="sibTrans" cxnId="{1B480000-1C50-4721-AE89-E64019EE246F}">
      <dgm:prSet/>
      <dgm:spPr/>
      <dgm:t>
        <a:bodyPr/>
        <a:lstStyle/>
        <a:p>
          <a:endParaRPr lang="LID4096"/>
        </a:p>
      </dgm:t>
    </dgm:pt>
    <dgm:pt modelId="{2A1DF287-9456-49F4-8391-811A7C9B7E04}" type="parTrans" cxnId="{1B480000-1C50-4721-AE89-E64019EE246F}">
      <dgm:prSet/>
      <dgm:spPr/>
      <dgm:t>
        <a:bodyPr/>
        <a:lstStyle/>
        <a:p>
          <a:endParaRPr lang="LID4096"/>
        </a:p>
      </dgm:t>
    </dgm:pt>
    <dgm:pt modelId="{E37408F6-936F-408B-A819-79293AABC0A5}">
      <dgm:prSe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Improving energy efficiency lowers the need to use fossil fuels and therefore is significant for fossil fuel phase out; reduces the use of water needed for energy production and accelerates renewable energy transition.</a:t>
          </a:r>
          <a:endParaRPr lang="LID4096" sz="1100" dirty="0">
            <a:latin typeface="Calibri" panose="020F0502020204030204" pitchFamily="34" charset="0"/>
            <a:ea typeface="Calibri" panose="020F0502020204030204" pitchFamily="34" charset="0"/>
            <a:cs typeface="Calibri" panose="020F0502020204030204" pitchFamily="34" charset="0"/>
          </a:endParaRPr>
        </a:p>
      </dgm:t>
    </dgm:pt>
    <dgm:pt modelId="{21AAD435-3B7D-4ADC-9917-913A84472627}" type="parTrans" cxnId="{89C51579-5652-412B-A091-36B7B2C71823}">
      <dgm:prSet/>
      <dgm:spPr/>
      <dgm:t>
        <a:bodyPr/>
        <a:lstStyle/>
        <a:p>
          <a:endParaRPr lang="LID4096"/>
        </a:p>
      </dgm:t>
    </dgm:pt>
    <dgm:pt modelId="{CF0F23CA-91ED-4F00-89AB-9DF00C3F4B97}" type="sibTrans" cxnId="{89C51579-5652-412B-A091-36B7B2C71823}">
      <dgm:prSet/>
      <dgm:spPr/>
      <dgm:t>
        <a:bodyPr/>
        <a:lstStyle/>
        <a:p>
          <a:endParaRPr lang="LID4096"/>
        </a:p>
      </dgm:t>
    </dgm:pt>
    <dgm:pt modelId="{85B589DB-506A-4736-8D4F-7BE6E21A48FD}" type="pres">
      <dgm:prSet presAssocID="{A056C1F3-16D6-42C0-B276-471B4B1DF172}" presName="hierChild1" presStyleCnt="0">
        <dgm:presLayoutVars>
          <dgm:orgChart val="1"/>
          <dgm:chPref val="1"/>
          <dgm:dir/>
          <dgm:animOne val="branch"/>
          <dgm:animLvl val="lvl"/>
          <dgm:resizeHandles/>
        </dgm:presLayoutVars>
      </dgm:prSet>
      <dgm:spPr/>
    </dgm:pt>
    <dgm:pt modelId="{FFF0C9F3-FD7A-48DA-9452-97804FA9E2C8}" type="pres">
      <dgm:prSet presAssocID="{85898B6B-623A-408B-BC52-B414E80EAC1C}" presName="hierRoot1" presStyleCnt="0">
        <dgm:presLayoutVars>
          <dgm:hierBranch val="init"/>
        </dgm:presLayoutVars>
      </dgm:prSet>
      <dgm:spPr/>
    </dgm:pt>
    <dgm:pt modelId="{D4E5F7F0-8BB4-4B88-B41D-90BE5267887A}" type="pres">
      <dgm:prSet presAssocID="{85898B6B-623A-408B-BC52-B414E80EAC1C}" presName="rootComposite1" presStyleCnt="0"/>
      <dgm:spPr/>
    </dgm:pt>
    <dgm:pt modelId="{74C15ECB-80F2-4F55-A47A-8D37F27586EE}" type="pres">
      <dgm:prSet presAssocID="{85898B6B-623A-408B-BC52-B414E80EAC1C}" presName="rootText1" presStyleLbl="node0" presStyleIdx="0" presStyleCnt="1" custScaleX="164111" custScaleY="140422">
        <dgm:presLayoutVars>
          <dgm:chPref val="3"/>
        </dgm:presLayoutVars>
      </dgm:prSet>
      <dgm:spPr/>
    </dgm:pt>
    <dgm:pt modelId="{0F16986B-AA7E-4DDB-8761-FAAF5110B344}" type="pres">
      <dgm:prSet presAssocID="{85898B6B-623A-408B-BC52-B414E80EAC1C}" presName="rootConnector1" presStyleLbl="node1" presStyleIdx="0" presStyleCnt="0"/>
      <dgm:spPr/>
    </dgm:pt>
    <dgm:pt modelId="{0EFD8630-4ADF-480C-931B-1EB2A13A6322}" type="pres">
      <dgm:prSet presAssocID="{85898B6B-623A-408B-BC52-B414E80EAC1C}" presName="hierChild2" presStyleCnt="0"/>
      <dgm:spPr/>
    </dgm:pt>
    <dgm:pt modelId="{AE6AF7FF-5F15-4ECE-985D-80DC4F3211FD}" type="pres">
      <dgm:prSet presAssocID="{13423405-8A70-4400-B45B-F652CD8ACF3E}" presName="Name37" presStyleLbl="parChTrans1D2" presStyleIdx="0" presStyleCnt="5"/>
      <dgm:spPr/>
    </dgm:pt>
    <dgm:pt modelId="{15E78E84-213C-43B1-872F-7DFE3575A000}" type="pres">
      <dgm:prSet presAssocID="{D9CD18AE-AABA-4CFD-A0E2-052908B85E9C}" presName="hierRoot2" presStyleCnt="0">
        <dgm:presLayoutVars>
          <dgm:hierBranch val="init"/>
        </dgm:presLayoutVars>
      </dgm:prSet>
      <dgm:spPr/>
    </dgm:pt>
    <dgm:pt modelId="{10599844-1433-4E94-9A69-C3C44F9EDAC9}" type="pres">
      <dgm:prSet presAssocID="{D9CD18AE-AABA-4CFD-A0E2-052908B85E9C}" presName="rootComposite" presStyleCnt="0"/>
      <dgm:spPr/>
    </dgm:pt>
    <dgm:pt modelId="{B44BD312-46C1-4DCA-918A-D986C6CAE810}" type="pres">
      <dgm:prSet presAssocID="{D9CD18AE-AABA-4CFD-A0E2-052908B85E9C}" presName="rootText" presStyleLbl="node2" presStyleIdx="0" presStyleCnt="5">
        <dgm:presLayoutVars>
          <dgm:chPref val="3"/>
        </dgm:presLayoutVars>
      </dgm:prSet>
      <dgm:spPr/>
    </dgm:pt>
    <dgm:pt modelId="{A5DBBA0F-AA66-4032-ADC4-0DA59439C978}" type="pres">
      <dgm:prSet presAssocID="{D9CD18AE-AABA-4CFD-A0E2-052908B85E9C}" presName="rootConnector" presStyleLbl="node2" presStyleIdx="0" presStyleCnt="5"/>
      <dgm:spPr/>
    </dgm:pt>
    <dgm:pt modelId="{0D2C3E5E-51F7-462F-84B9-C8CE499E7DD4}" type="pres">
      <dgm:prSet presAssocID="{D9CD18AE-AABA-4CFD-A0E2-052908B85E9C}" presName="hierChild4" presStyleCnt="0"/>
      <dgm:spPr/>
    </dgm:pt>
    <dgm:pt modelId="{ABDEC137-B872-4E9A-932D-2D8447538C4D}" type="pres">
      <dgm:prSet presAssocID="{21AAD435-3B7D-4ADC-9917-913A84472627}" presName="Name37" presStyleLbl="parChTrans1D3" presStyleIdx="0" presStyleCnt="1"/>
      <dgm:spPr/>
    </dgm:pt>
    <dgm:pt modelId="{276333CF-A9AC-4B37-93C7-E77171482B69}" type="pres">
      <dgm:prSet presAssocID="{E37408F6-936F-408B-A819-79293AABC0A5}" presName="hierRoot2" presStyleCnt="0">
        <dgm:presLayoutVars>
          <dgm:hierBranch val="init"/>
        </dgm:presLayoutVars>
      </dgm:prSet>
      <dgm:spPr/>
    </dgm:pt>
    <dgm:pt modelId="{FA0B0DA4-425D-47FF-AD04-7A283E33D0A5}" type="pres">
      <dgm:prSet presAssocID="{E37408F6-936F-408B-A819-79293AABC0A5}" presName="rootComposite" presStyleCnt="0"/>
      <dgm:spPr/>
    </dgm:pt>
    <dgm:pt modelId="{7F22076D-2A8A-4FE1-9E9A-8F55878DBD64}" type="pres">
      <dgm:prSet presAssocID="{E37408F6-936F-408B-A819-79293AABC0A5}" presName="rootText" presStyleLbl="node3" presStyleIdx="0" presStyleCnt="1" custScaleX="146116" custScaleY="269145">
        <dgm:presLayoutVars>
          <dgm:chPref val="3"/>
        </dgm:presLayoutVars>
      </dgm:prSet>
      <dgm:spPr/>
    </dgm:pt>
    <dgm:pt modelId="{F51B7023-B931-429B-ADE7-4B6038EF8CEF}" type="pres">
      <dgm:prSet presAssocID="{E37408F6-936F-408B-A819-79293AABC0A5}" presName="rootConnector" presStyleLbl="node3" presStyleIdx="0" presStyleCnt="1"/>
      <dgm:spPr/>
    </dgm:pt>
    <dgm:pt modelId="{12D096A7-8FCC-46CD-AD1D-F6419C5C0841}" type="pres">
      <dgm:prSet presAssocID="{E37408F6-936F-408B-A819-79293AABC0A5}" presName="hierChild4" presStyleCnt="0"/>
      <dgm:spPr/>
    </dgm:pt>
    <dgm:pt modelId="{FFC54025-66C9-4827-9211-4548D74FC817}" type="pres">
      <dgm:prSet presAssocID="{E37408F6-936F-408B-A819-79293AABC0A5}" presName="hierChild5" presStyleCnt="0"/>
      <dgm:spPr/>
    </dgm:pt>
    <dgm:pt modelId="{3642CE72-AEFC-452E-AE58-AB404D2F15FD}" type="pres">
      <dgm:prSet presAssocID="{D9CD18AE-AABA-4CFD-A0E2-052908B85E9C}" presName="hierChild5" presStyleCnt="0"/>
      <dgm:spPr/>
    </dgm:pt>
    <dgm:pt modelId="{E1DBB471-FA91-434A-9BB7-8FAC2D4B7CA3}" type="pres">
      <dgm:prSet presAssocID="{2A1DF287-9456-49F4-8391-811A7C9B7E04}" presName="Name37" presStyleLbl="parChTrans1D2" presStyleIdx="1" presStyleCnt="5"/>
      <dgm:spPr/>
    </dgm:pt>
    <dgm:pt modelId="{A467CC48-06B8-40F4-8AE3-FC4C5E2B7E62}" type="pres">
      <dgm:prSet presAssocID="{E592568C-D15B-45B5-8DCD-3E0B4A1C42EF}" presName="hierRoot2" presStyleCnt="0">
        <dgm:presLayoutVars>
          <dgm:hierBranch val="init"/>
        </dgm:presLayoutVars>
      </dgm:prSet>
      <dgm:spPr/>
    </dgm:pt>
    <dgm:pt modelId="{0D91583F-3B83-4C63-A707-B6DFFB6C8FA9}" type="pres">
      <dgm:prSet presAssocID="{E592568C-D15B-45B5-8DCD-3E0B4A1C42EF}" presName="rootComposite" presStyleCnt="0"/>
      <dgm:spPr/>
    </dgm:pt>
    <dgm:pt modelId="{0E42607C-6969-4151-8C25-BD9C7002DBA0}" type="pres">
      <dgm:prSet presAssocID="{E592568C-D15B-45B5-8DCD-3E0B4A1C42EF}" presName="rootText" presStyleLbl="node2" presStyleIdx="1" presStyleCnt="5">
        <dgm:presLayoutVars>
          <dgm:chPref val="3"/>
        </dgm:presLayoutVars>
      </dgm:prSet>
      <dgm:spPr/>
    </dgm:pt>
    <dgm:pt modelId="{112DA7AF-1893-4284-8A7A-656E26D385D9}" type="pres">
      <dgm:prSet presAssocID="{E592568C-D15B-45B5-8DCD-3E0B4A1C42EF}" presName="rootConnector" presStyleLbl="node2" presStyleIdx="1" presStyleCnt="5"/>
      <dgm:spPr/>
    </dgm:pt>
    <dgm:pt modelId="{3B78F210-E7E0-4F7F-A14B-9B28C2FEE2E6}" type="pres">
      <dgm:prSet presAssocID="{E592568C-D15B-45B5-8DCD-3E0B4A1C42EF}" presName="hierChild4" presStyleCnt="0"/>
      <dgm:spPr/>
    </dgm:pt>
    <dgm:pt modelId="{47DFC9D3-3E51-4D2F-B6AF-1E84A3419DE7}" type="pres">
      <dgm:prSet presAssocID="{E592568C-D15B-45B5-8DCD-3E0B4A1C42EF}" presName="hierChild5" presStyleCnt="0"/>
      <dgm:spPr/>
    </dgm:pt>
    <dgm:pt modelId="{02FC7DD5-9E00-420A-B4F0-4B3A7B8DC689}" type="pres">
      <dgm:prSet presAssocID="{E62A4295-BD2A-42D7-9ACA-D176B1FF5A4A}" presName="Name37" presStyleLbl="parChTrans1D2" presStyleIdx="2" presStyleCnt="5"/>
      <dgm:spPr/>
    </dgm:pt>
    <dgm:pt modelId="{EF14AC7E-FF56-4899-85A1-058E0623F153}" type="pres">
      <dgm:prSet presAssocID="{013651B7-474C-41AB-A740-5A2BEF5FAD9D}" presName="hierRoot2" presStyleCnt="0">
        <dgm:presLayoutVars>
          <dgm:hierBranch val="init"/>
        </dgm:presLayoutVars>
      </dgm:prSet>
      <dgm:spPr/>
    </dgm:pt>
    <dgm:pt modelId="{BB29A59D-6036-4563-8C21-59E4D5B9A674}" type="pres">
      <dgm:prSet presAssocID="{013651B7-474C-41AB-A740-5A2BEF5FAD9D}" presName="rootComposite" presStyleCnt="0"/>
      <dgm:spPr/>
    </dgm:pt>
    <dgm:pt modelId="{1D26E86A-0E27-46ED-8E53-04480BE3A606}" type="pres">
      <dgm:prSet presAssocID="{013651B7-474C-41AB-A740-5A2BEF5FAD9D}" presName="rootText" presStyleLbl="node2" presStyleIdx="2" presStyleCnt="5">
        <dgm:presLayoutVars>
          <dgm:chPref val="3"/>
        </dgm:presLayoutVars>
      </dgm:prSet>
      <dgm:spPr/>
    </dgm:pt>
    <dgm:pt modelId="{3204570F-DF3E-44B8-A3D6-52001C56E23B}" type="pres">
      <dgm:prSet presAssocID="{013651B7-474C-41AB-A740-5A2BEF5FAD9D}" presName="rootConnector" presStyleLbl="node2" presStyleIdx="2" presStyleCnt="5"/>
      <dgm:spPr/>
    </dgm:pt>
    <dgm:pt modelId="{74C5BE67-7743-4BC9-B381-15BF3B51BCF4}" type="pres">
      <dgm:prSet presAssocID="{013651B7-474C-41AB-A740-5A2BEF5FAD9D}" presName="hierChild4" presStyleCnt="0"/>
      <dgm:spPr/>
    </dgm:pt>
    <dgm:pt modelId="{1BCECC75-93E8-4BAC-9AC5-546BBC170475}" type="pres">
      <dgm:prSet presAssocID="{013651B7-474C-41AB-A740-5A2BEF5FAD9D}" presName="hierChild5" presStyleCnt="0"/>
      <dgm:spPr/>
    </dgm:pt>
    <dgm:pt modelId="{5A8D2E44-E225-40F1-8496-4CC8FD9B13F5}" type="pres">
      <dgm:prSet presAssocID="{F041892D-3D5E-4B52-890C-B48038C7D74D}" presName="Name37" presStyleLbl="parChTrans1D2" presStyleIdx="3" presStyleCnt="5"/>
      <dgm:spPr/>
    </dgm:pt>
    <dgm:pt modelId="{F143D63D-E29E-4CA7-A29E-9868B0BAB5A5}" type="pres">
      <dgm:prSet presAssocID="{D85468E9-B7CC-4741-8EAD-73CB38841FC4}" presName="hierRoot2" presStyleCnt="0">
        <dgm:presLayoutVars>
          <dgm:hierBranch val="init"/>
        </dgm:presLayoutVars>
      </dgm:prSet>
      <dgm:spPr/>
    </dgm:pt>
    <dgm:pt modelId="{A7893553-0F14-4525-8CF9-B8FD8BB4D175}" type="pres">
      <dgm:prSet presAssocID="{D85468E9-B7CC-4741-8EAD-73CB38841FC4}" presName="rootComposite" presStyleCnt="0"/>
      <dgm:spPr/>
    </dgm:pt>
    <dgm:pt modelId="{DEB80F56-4DBB-457D-9D57-A1F91AFD483E}" type="pres">
      <dgm:prSet presAssocID="{D85468E9-B7CC-4741-8EAD-73CB38841FC4}" presName="rootText" presStyleLbl="node2" presStyleIdx="3" presStyleCnt="5">
        <dgm:presLayoutVars>
          <dgm:chPref val="3"/>
        </dgm:presLayoutVars>
      </dgm:prSet>
      <dgm:spPr/>
    </dgm:pt>
    <dgm:pt modelId="{3F954063-3DD3-4CFB-B64A-75750E12EE04}" type="pres">
      <dgm:prSet presAssocID="{D85468E9-B7CC-4741-8EAD-73CB38841FC4}" presName="rootConnector" presStyleLbl="node2" presStyleIdx="3" presStyleCnt="5"/>
      <dgm:spPr/>
    </dgm:pt>
    <dgm:pt modelId="{CB4CDFEA-D40A-43E0-8A69-D49350ABC65F}" type="pres">
      <dgm:prSet presAssocID="{D85468E9-B7CC-4741-8EAD-73CB38841FC4}" presName="hierChild4" presStyleCnt="0"/>
      <dgm:spPr/>
    </dgm:pt>
    <dgm:pt modelId="{D25E1F6A-C42E-42A3-BC4C-135D99C9C4AC}" type="pres">
      <dgm:prSet presAssocID="{D85468E9-B7CC-4741-8EAD-73CB38841FC4}" presName="hierChild5" presStyleCnt="0"/>
      <dgm:spPr/>
    </dgm:pt>
    <dgm:pt modelId="{3A801CE1-48FA-4E51-AA1F-32B7CDEAA409}" type="pres">
      <dgm:prSet presAssocID="{45AB9DB3-152C-462D-8167-3B6D6360E8C5}" presName="Name37" presStyleLbl="parChTrans1D2" presStyleIdx="4" presStyleCnt="5"/>
      <dgm:spPr/>
    </dgm:pt>
    <dgm:pt modelId="{2238FC13-0EC9-4C6E-8F7F-2BBB2D707755}" type="pres">
      <dgm:prSet presAssocID="{86070984-E5A8-41D5-93CE-8F9AC19AE9F9}" presName="hierRoot2" presStyleCnt="0">
        <dgm:presLayoutVars>
          <dgm:hierBranch val="init"/>
        </dgm:presLayoutVars>
      </dgm:prSet>
      <dgm:spPr/>
    </dgm:pt>
    <dgm:pt modelId="{025E6AD5-B2B7-417D-BA0E-7434D0B5514F}" type="pres">
      <dgm:prSet presAssocID="{86070984-E5A8-41D5-93CE-8F9AC19AE9F9}" presName="rootComposite" presStyleCnt="0"/>
      <dgm:spPr/>
    </dgm:pt>
    <dgm:pt modelId="{ADD5F882-21F5-4E6E-84BF-03C1EC982BD2}" type="pres">
      <dgm:prSet presAssocID="{86070984-E5A8-41D5-93CE-8F9AC19AE9F9}" presName="rootText" presStyleLbl="node2" presStyleIdx="4" presStyleCnt="5">
        <dgm:presLayoutVars>
          <dgm:chPref val="3"/>
        </dgm:presLayoutVars>
      </dgm:prSet>
      <dgm:spPr/>
    </dgm:pt>
    <dgm:pt modelId="{71C287A3-E3BC-46F1-A8FD-BD6B20C7E884}" type="pres">
      <dgm:prSet presAssocID="{86070984-E5A8-41D5-93CE-8F9AC19AE9F9}" presName="rootConnector" presStyleLbl="node2" presStyleIdx="4" presStyleCnt="5"/>
      <dgm:spPr/>
    </dgm:pt>
    <dgm:pt modelId="{7B9B597B-4DE4-4709-839D-53DA4FD7F607}" type="pres">
      <dgm:prSet presAssocID="{86070984-E5A8-41D5-93CE-8F9AC19AE9F9}" presName="hierChild4" presStyleCnt="0"/>
      <dgm:spPr/>
    </dgm:pt>
    <dgm:pt modelId="{5F83ACE8-3A83-4622-BC57-8C3F9EC2D2C1}" type="pres">
      <dgm:prSet presAssocID="{86070984-E5A8-41D5-93CE-8F9AC19AE9F9}" presName="hierChild5" presStyleCnt="0"/>
      <dgm:spPr/>
    </dgm:pt>
    <dgm:pt modelId="{868C7C19-5A3F-4248-A017-5F552EA506A3}" type="pres">
      <dgm:prSet presAssocID="{85898B6B-623A-408B-BC52-B414E80EAC1C}" presName="hierChild3" presStyleCnt="0"/>
      <dgm:spPr/>
    </dgm:pt>
  </dgm:ptLst>
  <dgm:cxnLst>
    <dgm:cxn modelId="{1B480000-1C50-4721-AE89-E64019EE246F}" srcId="{85898B6B-623A-408B-BC52-B414E80EAC1C}" destId="{E592568C-D15B-45B5-8DCD-3E0B4A1C42EF}" srcOrd="1" destOrd="0" parTransId="{2A1DF287-9456-49F4-8391-811A7C9B7E04}" sibTransId="{AD29CB28-2080-467F-AEC9-B20AA76ABEC1}"/>
    <dgm:cxn modelId="{39167700-E41C-41C9-A0DC-F00E4237ADEB}" srcId="{A056C1F3-16D6-42C0-B276-471B4B1DF172}" destId="{85898B6B-623A-408B-BC52-B414E80EAC1C}" srcOrd="0" destOrd="0" parTransId="{7074F796-4D90-4678-9F59-8521B8936625}" sibTransId="{A2D8A68A-07F9-473A-8050-80889FA520F3}"/>
    <dgm:cxn modelId="{0E35C705-446C-4ECB-8D45-B0177DFA3C1A}" type="presOf" srcId="{86070984-E5A8-41D5-93CE-8F9AC19AE9F9}" destId="{ADD5F882-21F5-4E6E-84BF-03C1EC982BD2}" srcOrd="0" destOrd="0" presId="urn:microsoft.com/office/officeart/2005/8/layout/orgChart1"/>
    <dgm:cxn modelId="{02DECD0C-6F12-476A-999A-41A66B4416AE}" type="presOf" srcId="{21AAD435-3B7D-4ADC-9917-913A84472627}" destId="{ABDEC137-B872-4E9A-932D-2D8447538C4D}" srcOrd="0" destOrd="0" presId="urn:microsoft.com/office/officeart/2005/8/layout/orgChart1"/>
    <dgm:cxn modelId="{852F2214-7999-4DE1-A26A-57D57F96C5D9}" type="presOf" srcId="{E592568C-D15B-45B5-8DCD-3E0B4A1C42EF}" destId="{0E42607C-6969-4151-8C25-BD9C7002DBA0}" srcOrd="0" destOrd="0" presId="urn:microsoft.com/office/officeart/2005/8/layout/orgChart1"/>
    <dgm:cxn modelId="{C76FD815-CF93-4211-939C-6F2D3860B977}" type="presOf" srcId="{D9CD18AE-AABA-4CFD-A0E2-052908B85E9C}" destId="{A5DBBA0F-AA66-4032-ADC4-0DA59439C978}" srcOrd="1" destOrd="0" presId="urn:microsoft.com/office/officeart/2005/8/layout/orgChart1"/>
    <dgm:cxn modelId="{76DC1D1B-3DDE-4634-B69D-5DAFC253CCFD}" type="presOf" srcId="{E62A4295-BD2A-42D7-9ACA-D176B1FF5A4A}" destId="{02FC7DD5-9E00-420A-B4F0-4B3A7B8DC689}" srcOrd="0" destOrd="0" presId="urn:microsoft.com/office/officeart/2005/8/layout/orgChart1"/>
    <dgm:cxn modelId="{8E891E25-5ABA-473B-AF15-EEBAA5D0AA06}" type="presOf" srcId="{13423405-8A70-4400-B45B-F652CD8ACF3E}" destId="{AE6AF7FF-5F15-4ECE-985D-80DC4F3211FD}" srcOrd="0" destOrd="0" presId="urn:microsoft.com/office/officeart/2005/8/layout/orgChart1"/>
    <dgm:cxn modelId="{6D8F6B28-64A9-4231-8AEE-89EC5ECC2B36}" type="presOf" srcId="{45AB9DB3-152C-462D-8167-3B6D6360E8C5}" destId="{3A801CE1-48FA-4E51-AA1F-32B7CDEAA409}" srcOrd="0" destOrd="0" presId="urn:microsoft.com/office/officeart/2005/8/layout/orgChart1"/>
    <dgm:cxn modelId="{20EAD531-2AA6-4924-863B-E7617246A3CD}" type="presOf" srcId="{85898B6B-623A-408B-BC52-B414E80EAC1C}" destId="{74C15ECB-80F2-4F55-A47A-8D37F27586EE}" srcOrd="0" destOrd="0" presId="urn:microsoft.com/office/officeart/2005/8/layout/orgChart1"/>
    <dgm:cxn modelId="{C95F4B35-2A5E-4ABA-886B-F77709DF4F50}" type="presOf" srcId="{D85468E9-B7CC-4741-8EAD-73CB38841FC4}" destId="{3F954063-3DD3-4CFB-B64A-75750E12EE04}" srcOrd="1" destOrd="0" presId="urn:microsoft.com/office/officeart/2005/8/layout/orgChart1"/>
    <dgm:cxn modelId="{4C611F3B-BDAE-4244-9B6E-7F878C857C2C}" type="presOf" srcId="{D85468E9-B7CC-4741-8EAD-73CB38841FC4}" destId="{DEB80F56-4DBB-457D-9D57-A1F91AFD483E}" srcOrd="0" destOrd="0" presId="urn:microsoft.com/office/officeart/2005/8/layout/orgChart1"/>
    <dgm:cxn modelId="{D1800D45-0682-49E3-8126-61A9BBD200E2}" type="presOf" srcId="{2A1DF287-9456-49F4-8391-811A7C9B7E04}" destId="{E1DBB471-FA91-434A-9BB7-8FAC2D4B7CA3}" srcOrd="0" destOrd="0" presId="urn:microsoft.com/office/officeart/2005/8/layout/orgChart1"/>
    <dgm:cxn modelId="{099BE546-7488-4169-967D-F5C3FE5BD3A8}" type="presOf" srcId="{D9CD18AE-AABA-4CFD-A0E2-052908B85E9C}" destId="{B44BD312-46C1-4DCA-918A-D986C6CAE810}" srcOrd="0" destOrd="0" presId="urn:microsoft.com/office/officeart/2005/8/layout/orgChart1"/>
    <dgm:cxn modelId="{14E4B369-6321-4C3F-AE47-8EFD128A3395}" type="presOf" srcId="{E592568C-D15B-45B5-8DCD-3E0B4A1C42EF}" destId="{112DA7AF-1893-4284-8A7A-656E26D385D9}" srcOrd="1" destOrd="0" presId="urn:microsoft.com/office/officeart/2005/8/layout/orgChart1"/>
    <dgm:cxn modelId="{43F08772-3940-4928-A99C-224610600379}" srcId="{85898B6B-623A-408B-BC52-B414E80EAC1C}" destId="{D9CD18AE-AABA-4CFD-A0E2-052908B85E9C}" srcOrd="0" destOrd="0" parTransId="{13423405-8A70-4400-B45B-F652CD8ACF3E}" sibTransId="{44719B8B-D19A-4499-B934-C1B8C9CCB56B}"/>
    <dgm:cxn modelId="{89C51579-5652-412B-A091-36B7B2C71823}" srcId="{D9CD18AE-AABA-4CFD-A0E2-052908B85E9C}" destId="{E37408F6-936F-408B-A819-79293AABC0A5}" srcOrd="0" destOrd="0" parTransId="{21AAD435-3B7D-4ADC-9917-913A84472627}" sibTransId="{CF0F23CA-91ED-4F00-89AB-9DF00C3F4B97}"/>
    <dgm:cxn modelId="{915E277C-D129-4CD0-A5CE-08B405AB827C}" type="presOf" srcId="{E37408F6-936F-408B-A819-79293AABC0A5}" destId="{7F22076D-2A8A-4FE1-9E9A-8F55878DBD64}" srcOrd="0" destOrd="0" presId="urn:microsoft.com/office/officeart/2005/8/layout/orgChart1"/>
    <dgm:cxn modelId="{28F61696-BA65-4DF7-A04F-8DB98D0A41DA}" type="presOf" srcId="{E37408F6-936F-408B-A819-79293AABC0A5}" destId="{F51B7023-B931-429B-ADE7-4B6038EF8CEF}" srcOrd="1" destOrd="0" presId="urn:microsoft.com/office/officeart/2005/8/layout/orgChart1"/>
    <dgm:cxn modelId="{BD12B4BC-B313-4014-9486-64A7E8A0B4E8}" type="presOf" srcId="{A056C1F3-16D6-42C0-B276-471B4B1DF172}" destId="{85B589DB-506A-4736-8D4F-7BE6E21A48FD}" srcOrd="0" destOrd="0" presId="urn:microsoft.com/office/officeart/2005/8/layout/orgChart1"/>
    <dgm:cxn modelId="{321712BF-BC9F-44C2-B360-4D1AE338DF90}" type="presOf" srcId="{013651B7-474C-41AB-A740-5A2BEF5FAD9D}" destId="{3204570F-DF3E-44B8-A3D6-52001C56E23B}" srcOrd="1" destOrd="0" presId="urn:microsoft.com/office/officeart/2005/8/layout/orgChart1"/>
    <dgm:cxn modelId="{0FA24EC6-B2D3-4932-8028-796C6DF03342}" srcId="{85898B6B-623A-408B-BC52-B414E80EAC1C}" destId="{86070984-E5A8-41D5-93CE-8F9AC19AE9F9}" srcOrd="4" destOrd="0" parTransId="{45AB9DB3-152C-462D-8167-3B6D6360E8C5}" sibTransId="{4E0ECD00-14F3-4AA3-ACF0-F6632B6428E4}"/>
    <dgm:cxn modelId="{5A05F3CA-7DC2-4F16-AB74-91366B2BD507}" type="presOf" srcId="{85898B6B-623A-408B-BC52-B414E80EAC1C}" destId="{0F16986B-AA7E-4DDB-8761-FAAF5110B344}" srcOrd="1" destOrd="0" presId="urn:microsoft.com/office/officeart/2005/8/layout/orgChart1"/>
    <dgm:cxn modelId="{32FDBBD2-6B12-4E52-BD3E-F02B1D451298}" type="presOf" srcId="{86070984-E5A8-41D5-93CE-8F9AC19AE9F9}" destId="{71C287A3-E3BC-46F1-A8FD-BD6B20C7E884}" srcOrd="1" destOrd="0" presId="urn:microsoft.com/office/officeart/2005/8/layout/orgChart1"/>
    <dgm:cxn modelId="{7F9854F5-1C9C-4970-A0F1-3A00B9BE7E1C}" type="presOf" srcId="{013651B7-474C-41AB-A740-5A2BEF5FAD9D}" destId="{1D26E86A-0E27-46ED-8E53-04480BE3A606}" srcOrd="0" destOrd="0" presId="urn:microsoft.com/office/officeart/2005/8/layout/orgChart1"/>
    <dgm:cxn modelId="{7BC6ABF8-41A2-45B1-8305-12F397E9FBAC}" srcId="{85898B6B-623A-408B-BC52-B414E80EAC1C}" destId="{D85468E9-B7CC-4741-8EAD-73CB38841FC4}" srcOrd="3" destOrd="0" parTransId="{F041892D-3D5E-4B52-890C-B48038C7D74D}" sibTransId="{72A2EF2D-EDEA-452F-83D9-DC90CA02B9CD}"/>
    <dgm:cxn modelId="{BCA1F3FC-E6FD-44AF-9D5F-BF37D45776CC}" srcId="{85898B6B-623A-408B-BC52-B414E80EAC1C}" destId="{013651B7-474C-41AB-A740-5A2BEF5FAD9D}" srcOrd="2" destOrd="0" parTransId="{E62A4295-BD2A-42D7-9ACA-D176B1FF5A4A}" sibTransId="{AE149DA6-75BE-4D6E-B975-7C65B4D3138D}"/>
    <dgm:cxn modelId="{F2C01AFF-BF31-4DDE-B926-090B037DDE30}" type="presOf" srcId="{F041892D-3D5E-4B52-890C-B48038C7D74D}" destId="{5A8D2E44-E225-40F1-8496-4CC8FD9B13F5}" srcOrd="0" destOrd="0" presId="urn:microsoft.com/office/officeart/2005/8/layout/orgChart1"/>
    <dgm:cxn modelId="{352A5B1A-E179-4022-BF17-1EF5C3F60D14}" type="presParOf" srcId="{85B589DB-506A-4736-8D4F-7BE6E21A48FD}" destId="{FFF0C9F3-FD7A-48DA-9452-97804FA9E2C8}" srcOrd="0" destOrd="0" presId="urn:microsoft.com/office/officeart/2005/8/layout/orgChart1"/>
    <dgm:cxn modelId="{C2213558-87C5-4152-B568-D93213669441}" type="presParOf" srcId="{FFF0C9F3-FD7A-48DA-9452-97804FA9E2C8}" destId="{D4E5F7F0-8BB4-4B88-B41D-90BE5267887A}" srcOrd="0" destOrd="0" presId="urn:microsoft.com/office/officeart/2005/8/layout/orgChart1"/>
    <dgm:cxn modelId="{0FB86295-1BEA-434E-B828-DDC3D1592C59}" type="presParOf" srcId="{D4E5F7F0-8BB4-4B88-B41D-90BE5267887A}" destId="{74C15ECB-80F2-4F55-A47A-8D37F27586EE}" srcOrd="0" destOrd="0" presId="urn:microsoft.com/office/officeart/2005/8/layout/orgChart1"/>
    <dgm:cxn modelId="{1E03158A-865D-4903-9C0F-F1AF96E709C2}" type="presParOf" srcId="{D4E5F7F0-8BB4-4B88-B41D-90BE5267887A}" destId="{0F16986B-AA7E-4DDB-8761-FAAF5110B344}" srcOrd="1" destOrd="0" presId="urn:microsoft.com/office/officeart/2005/8/layout/orgChart1"/>
    <dgm:cxn modelId="{87D7F061-5216-422F-85F7-677258BCDD8A}" type="presParOf" srcId="{FFF0C9F3-FD7A-48DA-9452-97804FA9E2C8}" destId="{0EFD8630-4ADF-480C-931B-1EB2A13A6322}" srcOrd="1" destOrd="0" presId="urn:microsoft.com/office/officeart/2005/8/layout/orgChart1"/>
    <dgm:cxn modelId="{8C336383-0D56-4F32-89C1-AC3A60BFC96B}" type="presParOf" srcId="{0EFD8630-4ADF-480C-931B-1EB2A13A6322}" destId="{AE6AF7FF-5F15-4ECE-985D-80DC4F3211FD}" srcOrd="0" destOrd="0" presId="urn:microsoft.com/office/officeart/2005/8/layout/orgChart1"/>
    <dgm:cxn modelId="{6AB961AE-335B-40F0-8D3E-A38ECD862897}" type="presParOf" srcId="{0EFD8630-4ADF-480C-931B-1EB2A13A6322}" destId="{15E78E84-213C-43B1-872F-7DFE3575A000}" srcOrd="1" destOrd="0" presId="urn:microsoft.com/office/officeart/2005/8/layout/orgChart1"/>
    <dgm:cxn modelId="{72DD1793-3DFE-4DD7-9C42-21997D5C5B9C}" type="presParOf" srcId="{15E78E84-213C-43B1-872F-7DFE3575A000}" destId="{10599844-1433-4E94-9A69-C3C44F9EDAC9}" srcOrd="0" destOrd="0" presId="urn:microsoft.com/office/officeart/2005/8/layout/orgChart1"/>
    <dgm:cxn modelId="{B87E0D28-A819-43C0-9AC7-48AC5F4351C2}" type="presParOf" srcId="{10599844-1433-4E94-9A69-C3C44F9EDAC9}" destId="{B44BD312-46C1-4DCA-918A-D986C6CAE810}" srcOrd="0" destOrd="0" presId="urn:microsoft.com/office/officeart/2005/8/layout/orgChart1"/>
    <dgm:cxn modelId="{2069D643-D355-432A-BDB8-C8BC24F893C3}" type="presParOf" srcId="{10599844-1433-4E94-9A69-C3C44F9EDAC9}" destId="{A5DBBA0F-AA66-4032-ADC4-0DA59439C978}" srcOrd="1" destOrd="0" presId="urn:microsoft.com/office/officeart/2005/8/layout/orgChart1"/>
    <dgm:cxn modelId="{57668352-88A1-478E-931B-94E57589DC67}" type="presParOf" srcId="{15E78E84-213C-43B1-872F-7DFE3575A000}" destId="{0D2C3E5E-51F7-462F-84B9-C8CE499E7DD4}" srcOrd="1" destOrd="0" presId="urn:microsoft.com/office/officeart/2005/8/layout/orgChart1"/>
    <dgm:cxn modelId="{CF7906FB-5E19-45E1-B599-89BDE8EC1BF8}" type="presParOf" srcId="{0D2C3E5E-51F7-462F-84B9-C8CE499E7DD4}" destId="{ABDEC137-B872-4E9A-932D-2D8447538C4D}" srcOrd="0" destOrd="0" presId="urn:microsoft.com/office/officeart/2005/8/layout/orgChart1"/>
    <dgm:cxn modelId="{166B28A8-EF4D-4DF8-AD79-2172C506D9C1}" type="presParOf" srcId="{0D2C3E5E-51F7-462F-84B9-C8CE499E7DD4}" destId="{276333CF-A9AC-4B37-93C7-E77171482B69}" srcOrd="1" destOrd="0" presId="urn:microsoft.com/office/officeart/2005/8/layout/orgChart1"/>
    <dgm:cxn modelId="{F4F207D8-098A-476C-83FF-AF9D0287EE0C}" type="presParOf" srcId="{276333CF-A9AC-4B37-93C7-E77171482B69}" destId="{FA0B0DA4-425D-47FF-AD04-7A283E33D0A5}" srcOrd="0" destOrd="0" presId="urn:microsoft.com/office/officeart/2005/8/layout/orgChart1"/>
    <dgm:cxn modelId="{9BB0B33D-F2EE-4634-9361-9C6923539653}" type="presParOf" srcId="{FA0B0DA4-425D-47FF-AD04-7A283E33D0A5}" destId="{7F22076D-2A8A-4FE1-9E9A-8F55878DBD64}" srcOrd="0" destOrd="0" presId="urn:microsoft.com/office/officeart/2005/8/layout/orgChart1"/>
    <dgm:cxn modelId="{0B073706-589A-436C-88AE-B5D809CFDA66}" type="presParOf" srcId="{FA0B0DA4-425D-47FF-AD04-7A283E33D0A5}" destId="{F51B7023-B931-429B-ADE7-4B6038EF8CEF}" srcOrd="1" destOrd="0" presId="urn:microsoft.com/office/officeart/2005/8/layout/orgChart1"/>
    <dgm:cxn modelId="{AAA2D794-9852-460D-9362-6888F7439C19}" type="presParOf" srcId="{276333CF-A9AC-4B37-93C7-E77171482B69}" destId="{12D096A7-8FCC-46CD-AD1D-F6419C5C0841}" srcOrd="1" destOrd="0" presId="urn:microsoft.com/office/officeart/2005/8/layout/orgChart1"/>
    <dgm:cxn modelId="{70449477-13C5-445A-B2FF-CC1569A5F8D6}" type="presParOf" srcId="{276333CF-A9AC-4B37-93C7-E77171482B69}" destId="{FFC54025-66C9-4827-9211-4548D74FC817}" srcOrd="2" destOrd="0" presId="urn:microsoft.com/office/officeart/2005/8/layout/orgChart1"/>
    <dgm:cxn modelId="{5814E685-4631-4848-B71A-6B7E02D1F12B}" type="presParOf" srcId="{15E78E84-213C-43B1-872F-7DFE3575A000}" destId="{3642CE72-AEFC-452E-AE58-AB404D2F15FD}" srcOrd="2" destOrd="0" presId="urn:microsoft.com/office/officeart/2005/8/layout/orgChart1"/>
    <dgm:cxn modelId="{C84D4B85-3070-469C-9537-5CBDE96671A8}" type="presParOf" srcId="{0EFD8630-4ADF-480C-931B-1EB2A13A6322}" destId="{E1DBB471-FA91-434A-9BB7-8FAC2D4B7CA3}" srcOrd="2" destOrd="0" presId="urn:microsoft.com/office/officeart/2005/8/layout/orgChart1"/>
    <dgm:cxn modelId="{7AEED0C6-1820-46F3-A692-FE5F75E5A6E0}" type="presParOf" srcId="{0EFD8630-4ADF-480C-931B-1EB2A13A6322}" destId="{A467CC48-06B8-40F4-8AE3-FC4C5E2B7E62}" srcOrd="3" destOrd="0" presId="urn:microsoft.com/office/officeart/2005/8/layout/orgChart1"/>
    <dgm:cxn modelId="{C625CF3C-293C-4249-B495-823D910056D4}" type="presParOf" srcId="{A467CC48-06B8-40F4-8AE3-FC4C5E2B7E62}" destId="{0D91583F-3B83-4C63-A707-B6DFFB6C8FA9}" srcOrd="0" destOrd="0" presId="urn:microsoft.com/office/officeart/2005/8/layout/orgChart1"/>
    <dgm:cxn modelId="{E208FE99-8624-482C-8EDB-719B07E810A6}" type="presParOf" srcId="{0D91583F-3B83-4C63-A707-B6DFFB6C8FA9}" destId="{0E42607C-6969-4151-8C25-BD9C7002DBA0}" srcOrd="0" destOrd="0" presId="urn:microsoft.com/office/officeart/2005/8/layout/orgChart1"/>
    <dgm:cxn modelId="{12197F85-4C36-4893-97AC-7FC40C85F8C6}" type="presParOf" srcId="{0D91583F-3B83-4C63-A707-B6DFFB6C8FA9}" destId="{112DA7AF-1893-4284-8A7A-656E26D385D9}" srcOrd="1" destOrd="0" presId="urn:microsoft.com/office/officeart/2005/8/layout/orgChart1"/>
    <dgm:cxn modelId="{6DAF3835-09FD-4178-BB12-AA05CF788257}" type="presParOf" srcId="{A467CC48-06B8-40F4-8AE3-FC4C5E2B7E62}" destId="{3B78F210-E7E0-4F7F-A14B-9B28C2FEE2E6}" srcOrd="1" destOrd="0" presId="urn:microsoft.com/office/officeart/2005/8/layout/orgChart1"/>
    <dgm:cxn modelId="{490A1849-7CB6-480E-A2A4-608370D66AF1}" type="presParOf" srcId="{A467CC48-06B8-40F4-8AE3-FC4C5E2B7E62}" destId="{47DFC9D3-3E51-4D2F-B6AF-1E84A3419DE7}" srcOrd="2" destOrd="0" presId="urn:microsoft.com/office/officeart/2005/8/layout/orgChart1"/>
    <dgm:cxn modelId="{F635BA36-FB89-4EAB-B22D-0536AEDFB833}" type="presParOf" srcId="{0EFD8630-4ADF-480C-931B-1EB2A13A6322}" destId="{02FC7DD5-9E00-420A-B4F0-4B3A7B8DC689}" srcOrd="4" destOrd="0" presId="urn:microsoft.com/office/officeart/2005/8/layout/orgChart1"/>
    <dgm:cxn modelId="{76EE195E-B7A3-4786-8781-39F80DEC0E65}" type="presParOf" srcId="{0EFD8630-4ADF-480C-931B-1EB2A13A6322}" destId="{EF14AC7E-FF56-4899-85A1-058E0623F153}" srcOrd="5" destOrd="0" presId="urn:microsoft.com/office/officeart/2005/8/layout/orgChart1"/>
    <dgm:cxn modelId="{F364F824-A016-406C-A306-F32340D4479D}" type="presParOf" srcId="{EF14AC7E-FF56-4899-85A1-058E0623F153}" destId="{BB29A59D-6036-4563-8C21-59E4D5B9A674}" srcOrd="0" destOrd="0" presId="urn:microsoft.com/office/officeart/2005/8/layout/orgChart1"/>
    <dgm:cxn modelId="{C611F80F-632A-46C0-8447-F91CE8FB8DE5}" type="presParOf" srcId="{BB29A59D-6036-4563-8C21-59E4D5B9A674}" destId="{1D26E86A-0E27-46ED-8E53-04480BE3A606}" srcOrd="0" destOrd="0" presId="urn:microsoft.com/office/officeart/2005/8/layout/orgChart1"/>
    <dgm:cxn modelId="{A250D9FF-B0FF-4B55-AD0C-21F948654683}" type="presParOf" srcId="{BB29A59D-6036-4563-8C21-59E4D5B9A674}" destId="{3204570F-DF3E-44B8-A3D6-52001C56E23B}" srcOrd="1" destOrd="0" presId="urn:microsoft.com/office/officeart/2005/8/layout/orgChart1"/>
    <dgm:cxn modelId="{0A7FFD42-F657-4784-8EB6-41E926E00451}" type="presParOf" srcId="{EF14AC7E-FF56-4899-85A1-058E0623F153}" destId="{74C5BE67-7743-4BC9-B381-15BF3B51BCF4}" srcOrd="1" destOrd="0" presId="urn:microsoft.com/office/officeart/2005/8/layout/orgChart1"/>
    <dgm:cxn modelId="{B89B4BE7-0883-460C-A6E8-AAD3CD32C26F}" type="presParOf" srcId="{EF14AC7E-FF56-4899-85A1-058E0623F153}" destId="{1BCECC75-93E8-4BAC-9AC5-546BBC170475}" srcOrd="2" destOrd="0" presId="urn:microsoft.com/office/officeart/2005/8/layout/orgChart1"/>
    <dgm:cxn modelId="{A4E3B663-A701-4BC6-8E62-24DB20FB565B}" type="presParOf" srcId="{0EFD8630-4ADF-480C-931B-1EB2A13A6322}" destId="{5A8D2E44-E225-40F1-8496-4CC8FD9B13F5}" srcOrd="6" destOrd="0" presId="urn:microsoft.com/office/officeart/2005/8/layout/orgChart1"/>
    <dgm:cxn modelId="{CBF1733A-79BD-481F-9927-33F0CB0D70DF}" type="presParOf" srcId="{0EFD8630-4ADF-480C-931B-1EB2A13A6322}" destId="{F143D63D-E29E-4CA7-A29E-9868B0BAB5A5}" srcOrd="7" destOrd="0" presId="urn:microsoft.com/office/officeart/2005/8/layout/orgChart1"/>
    <dgm:cxn modelId="{E6EEB1A7-A9B7-4D85-A3DC-35B597C28A3E}" type="presParOf" srcId="{F143D63D-E29E-4CA7-A29E-9868B0BAB5A5}" destId="{A7893553-0F14-4525-8CF9-B8FD8BB4D175}" srcOrd="0" destOrd="0" presId="urn:microsoft.com/office/officeart/2005/8/layout/orgChart1"/>
    <dgm:cxn modelId="{33601DA4-76CB-4ABB-A798-9831C4551C4C}" type="presParOf" srcId="{A7893553-0F14-4525-8CF9-B8FD8BB4D175}" destId="{DEB80F56-4DBB-457D-9D57-A1F91AFD483E}" srcOrd="0" destOrd="0" presId="urn:microsoft.com/office/officeart/2005/8/layout/orgChart1"/>
    <dgm:cxn modelId="{761BD579-5C84-4813-8ACE-A2D32A10C8E9}" type="presParOf" srcId="{A7893553-0F14-4525-8CF9-B8FD8BB4D175}" destId="{3F954063-3DD3-4CFB-B64A-75750E12EE04}" srcOrd="1" destOrd="0" presId="urn:microsoft.com/office/officeart/2005/8/layout/orgChart1"/>
    <dgm:cxn modelId="{46305EEF-5075-41A0-B0D7-A38622222974}" type="presParOf" srcId="{F143D63D-E29E-4CA7-A29E-9868B0BAB5A5}" destId="{CB4CDFEA-D40A-43E0-8A69-D49350ABC65F}" srcOrd="1" destOrd="0" presId="urn:microsoft.com/office/officeart/2005/8/layout/orgChart1"/>
    <dgm:cxn modelId="{BA5AEC9A-1F79-4FD8-A83C-4CF5EFF892C9}" type="presParOf" srcId="{F143D63D-E29E-4CA7-A29E-9868B0BAB5A5}" destId="{D25E1F6A-C42E-42A3-BC4C-135D99C9C4AC}" srcOrd="2" destOrd="0" presId="urn:microsoft.com/office/officeart/2005/8/layout/orgChart1"/>
    <dgm:cxn modelId="{8EDB0434-77B0-4ED1-8EE8-C65CD68437B2}" type="presParOf" srcId="{0EFD8630-4ADF-480C-931B-1EB2A13A6322}" destId="{3A801CE1-48FA-4E51-AA1F-32B7CDEAA409}" srcOrd="8" destOrd="0" presId="urn:microsoft.com/office/officeart/2005/8/layout/orgChart1"/>
    <dgm:cxn modelId="{3E48A05E-99E1-4FE5-996A-8F80ECD411F7}" type="presParOf" srcId="{0EFD8630-4ADF-480C-931B-1EB2A13A6322}" destId="{2238FC13-0EC9-4C6E-8F7F-2BBB2D707755}" srcOrd="9" destOrd="0" presId="urn:microsoft.com/office/officeart/2005/8/layout/orgChart1"/>
    <dgm:cxn modelId="{D5F88D57-2AA5-4B05-8AFC-90ED50F9CAE2}" type="presParOf" srcId="{2238FC13-0EC9-4C6E-8F7F-2BBB2D707755}" destId="{025E6AD5-B2B7-417D-BA0E-7434D0B5514F}" srcOrd="0" destOrd="0" presId="urn:microsoft.com/office/officeart/2005/8/layout/orgChart1"/>
    <dgm:cxn modelId="{A1384C50-35EB-4268-BE59-90D7710860F5}" type="presParOf" srcId="{025E6AD5-B2B7-417D-BA0E-7434D0B5514F}" destId="{ADD5F882-21F5-4E6E-84BF-03C1EC982BD2}" srcOrd="0" destOrd="0" presId="urn:microsoft.com/office/officeart/2005/8/layout/orgChart1"/>
    <dgm:cxn modelId="{B6EA7B41-1DCA-4EDC-B550-8D2D1DABA81E}" type="presParOf" srcId="{025E6AD5-B2B7-417D-BA0E-7434D0B5514F}" destId="{71C287A3-E3BC-46F1-A8FD-BD6B20C7E884}" srcOrd="1" destOrd="0" presId="urn:microsoft.com/office/officeart/2005/8/layout/orgChart1"/>
    <dgm:cxn modelId="{5938A4EB-A93F-446C-A377-2300E3E10A73}" type="presParOf" srcId="{2238FC13-0EC9-4C6E-8F7F-2BBB2D707755}" destId="{7B9B597B-4DE4-4709-839D-53DA4FD7F607}" srcOrd="1" destOrd="0" presId="urn:microsoft.com/office/officeart/2005/8/layout/orgChart1"/>
    <dgm:cxn modelId="{461098C9-FD24-495C-BB23-F5D6C8C4A34C}" type="presParOf" srcId="{2238FC13-0EC9-4C6E-8F7F-2BBB2D707755}" destId="{5F83ACE8-3A83-4622-BC57-8C3F9EC2D2C1}" srcOrd="2" destOrd="0" presId="urn:microsoft.com/office/officeart/2005/8/layout/orgChart1"/>
    <dgm:cxn modelId="{3C4E6DA2-CE09-44CA-8D2B-80391468F720}" type="presParOf" srcId="{FFF0C9F3-FD7A-48DA-9452-97804FA9E2C8}" destId="{868C7C19-5A3F-4248-A017-5F552EA506A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56C1F3-16D6-42C0-B276-471B4B1DF17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LID4096"/>
        </a:p>
      </dgm:t>
    </dgm:pt>
    <dgm:pt modelId="{85898B6B-623A-408B-BC52-B414E80EAC1C}">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Multiple benefits of energy efficiency:</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7074F796-4D90-4678-9F59-8521B8936625}" type="parTrans" cxnId="{39167700-E41C-41C9-A0DC-F00E4237ADEB}">
      <dgm:prSet/>
      <dgm:spPr/>
      <dgm:t>
        <a:bodyPr/>
        <a:lstStyle/>
        <a:p>
          <a:endParaRPr lang="LID4096"/>
        </a:p>
      </dgm:t>
    </dgm:pt>
    <dgm:pt modelId="{A2D8A68A-07F9-473A-8050-80889FA520F3}" type="sibTrans" cxnId="{39167700-E41C-41C9-A0DC-F00E4237ADEB}">
      <dgm:prSet/>
      <dgm:spPr/>
      <dgm:t>
        <a:bodyPr/>
        <a:lstStyle/>
        <a:p>
          <a:endParaRPr lang="LID4096"/>
        </a:p>
      </dgm:t>
    </dgm:pt>
    <dgm:pt modelId="{D9CD18AE-AABA-4CFD-A0E2-052908B85E9C}">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Reducing the use of resources</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13423405-8A70-4400-B45B-F652CD8ACF3E}" type="parTrans" cxnId="{43F08772-3940-4928-A99C-224610600379}">
      <dgm:prSet/>
      <dgm:spPr/>
      <dgm:t>
        <a:bodyPr/>
        <a:lstStyle/>
        <a:p>
          <a:endParaRPr lang="LID4096"/>
        </a:p>
      </dgm:t>
    </dgm:pt>
    <dgm:pt modelId="{44719B8B-D19A-4499-B934-C1B8C9CCB56B}" type="sibTrans" cxnId="{43F08772-3940-4928-A99C-224610600379}">
      <dgm:prSet/>
      <dgm:spPr/>
      <dgm:t>
        <a:bodyPr/>
        <a:lstStyle/>
        <a:p>
          <a:endParaRPr lang="LID4096"/>
        </a:p>
      </dgm:t>
    </dgm:pt>
    <dgm:pt modelId="{E592568C-D15B-45B5-8DCD-3E0B4A1C42EF}">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Environmental benefits</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2A1DF287-9456-49F4-8391-811A7C9B7E04}" type="parTrans" cxnId="{1B480000-1C50-4721-AE89-E64019EE246F}">
      <dgm:prSet/>
      <dgm:spPr/>
      <dgm:t>
        <a:bodyPr/>
        <a:lstStyle/>
        <a:p>
          <a:endParaRPr lang="LID4096"/>
        </a:p>
      </dgm:t>
    </dgm:pt>
    <dgm:pt modelId="{AD29CB28-2080-467F-AEC9-B20AA76ABEC1}" type="sibTrans" cxnId="{1B480000-1C50-4721-AE89-E64019EE246F}">
      <dgm:prSet/>
      <dgm:spPr/>
      <dgm:t>
        <a:bodyPr/>
        <a:lstStyle/>
        <a:p>
          <a:endParaRPr lang="LID4096"/>
        </a:p>
      </dgm:t>
    </dgm:pt>
    <dgm:pt modelId="{013651B7-474C-41AB-A740-5A2BEF5FAD9D}">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Cost savings</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E62A4295-BD2A-42D7-9ACA-D176B1FF5A4A}" type="parTrans" cxnId="{BCA1F3FC-E6FD-44AF-9D5F-BF37D45776CC}">
      <dgm:prSet/>
      <dgm:spPr/>
      <dgm:t>
        <a:bodyPr/>
        <a:lstStyle/>
        <a:p>
          <a:endParaRPr lang="LID4096"/>
        </a:p>
      </dgm:t>
    </dgm:pt>
    <dgm:pt modelId="{AE149DA6-75BE-4D6E-B975-7C65B4D3138D}" type="sibTrans" cxnId="{BCA1F3FC-E6FD-44AF-9D5F-BF37D45776CC}">
      <dgm:prSet/>
      <dgm:spPr/>
      <dgm:t>
        <a:bodyPr/>
        <a:lstStyle/>
        <a:p>
          <a:endParaRPr lang="LID4096"/>
        </a:p>
      </dgm:t>
    </dgm:pt>
    <dgm:pt modelId="{D85468E9-B7CC-4741-8EAD-73CB38841FC4}">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Energy security</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F041892D-3D5E-4B52-890C-B48038C7D74D}" type="parTrans" cxnId="{7BC6ABF8-41A2-45B1-8305-12F397E9FBAC}">
      <dgm:prSet/>
      <dgm:spPr/>
      <dgm:t>
        <a:bodyPr/>
        <a:lstStyle/>
        <a:p>
          <a:endParaRPr lang="LID4096"/>
        </a:p>
      </dgm:t>
    </dgm:pt>
    <dgm:pt modelId="{72A2EF2D-EDEA-452F-83D9-DC90CA02B9CD}" type="sibTrans" cxnId="{7BC6ABF8-41A2-45B1-8305-12F397E9FBAC}">
      <dgm:prSet/>
      <dgm:spPr/>
      <dgm:t>
        <a:bodyPr/>
        <a:lstStyle/>
        <a:p>
          <a:endParaRPr lang="LID4096"/>
        </a:p>
      </dgm:t>
    </dgm:pt>
    <dgm:pt modelId="{86070984-E5A8-41D5-93CE-8F9AC19AE9F9}">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Economic benefits and job creation</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45AB9DB3-152C-462D-8167-3B6D6360E8C5}" type="parTrans" cxnId="{0FA24EC6-B2D3-4932-8028-796C6DF03342}">
      <dgm:prSet/>
      <dgm:spPr/>
      <dgm:t>
        <a:bodyPr/>
        <a:lstStyle/>
        <a:p>
          <a:endParaRPr lang="LID4096"/>
        </a:p>
      </dgm:t>
    </dgm:pt>
    <dgm:pt modelId="{4E0ECD00-14F3-4AA3-ACF0-F6632B6428E4}" type="sibTrans" cxnId="{0FA24EC6-B2D3-4932-8028-796C6DF03342}">
      <dgm:prSet/>
      <dgm:spPr/>
      <dgm:t>
        <a:bodyPr/>
        <a:lstStyle/>
        <a:p>
          <a:endParaRPr lang="LID4096"/>
        </a:p>
      </dgm:t>
    </dgm:pt>
    <dgm:pt modelId="{ABE659EB-697B-46CE-B3A8-CCD86DCE14A1}">
      <dgm:prSet custT="1"/>
      <dgm:spPr/>
      <dgm:t>
        <a:bodyPr/>
        <a:lstStyle/>
        <a:p>
          <a:pPr algn="ctr"/>
          <a:r>
            <a:rPr lang="en-US" sz="1100" dirty="0">
              <a:latin typeface="Calibri" panose="020F0502020204030204" pitchFamily="34" charset="0"/>
              <a:ea typeface="Calibri" panose="020F0502020204030204" pitchFamily="34" charset="0"/>
              <a:cs typeface="Calibri" panose="020F0502020204030204" pitchFamily="34" charset="0"/>
            </a:rPr>
            <a:t>Energy production and consumption are major contributors to GHG emissions Improving energy efficiency, one can reduce the amount of energy needed for buildings, businesses and industries, thereby lowering CO2 emissions.</a:t>
          </a:r>
          <a:endParaRPr lang="LID4096" sz="1100" dirty="0">
            <a:latin typeface="Calibri" panose="020F0502020204030204" pitchFamily="34" charset="0"/>
            <a:ea typeface="Calibri" panose="020F0502020204030204" pitchFamily="34" charset="0"/>
            <a:cs typeface="Calibri" panose="020F0502020204030204" pitchFamily="34" charset="0"/>
          </a:endParaRPr>
        </a:p>
      </dgm:t>
    </dgm:pt>
    <dgm:pt modelId="{06B3210C-8F0F-4685-B1D2-A96A5CD3E456}" type="parTrans" cxnId="{DADE0686-73A8-4E5C-AB6A-6C8BE49D1AB4}">
      <dgm:prSet/>
      <dgm:spPr/>
      <dgm:t>
        <a:bodyPr/>
        <a:lstStyle/>
        <a:p>
          <a:endParaRPr lang="LID4096"/>
        </a:p>
      </dgm:t>
    </dgm:pt>
    <dgm:pt modelId="{5C4102D4-ECA8-4628-BE80-6FE56AB3EF15}" type="sibTrans" cxnId="{DADE0686-73A8-4E5C-AB6A-6C8BE49D1AB4}">
      <dgm:prSet/>
      <dgm:spPr/>
      <dgm:t>
        <a:bodyPr/>
        <a:lstStyle/>
        <a:p>
          <a:endParaRPr lang="LID4096"/>
        </a:p>
      </dgm:t>
    </dgm:pt>
    <dgm:pt modelId="{85B589DB-506A-4736-8D4F-7BE6E21A48FD}" type="pres">
      <dgm:prSet presAssocID="{A056C1F3-16D6-42C0-B276-471B4B1DF172}" presName="hierChild1" presStyleCnt="0">
        <dgm:presLayoutVars>
          <dgm:orgChart val="1"/>
          <dgm:chPref val="1"/>
          <dgm:dir/>
          <dgm:animOne val="branch"/>
          <dgm:animLvl val="lvl"/>
          <dgm:resizeHandles/>
        </dgm:presLayoutVars>
      </dgm:prSet>
      <dgm:spPr/>
    </dgm:pt>
    <dgm:pt modelId="{FFF0C9F3-FD7A-48DA-9452-97804FA9E2C8}" type="pres">
      <dgm:prSet presAssocID="{85898B6B-623A-408B-BC52-B414E80EAC1C}" presName="hierRoot1" presStyleCnt="0">
        <dgm:presLayoutVars>
          <dgm:hierBranch val="init"/>
        </dgm:presLayoutVars>
      </dgm:prSet>
      <dgm:spPr/>
    </dgm:pt>
    <dgm:pt modelId="{D4E5F7F0-8BB4-4B88-B41D-90BE5267887A}" type="pres">
      <dgm:prSet presAssocID="{85898B6B-623A-408B-BC52-B414E80EAC1C}" presName="rootComposite1" presStyleCnt="0"/>
      <dgm:spPr/>
    </dgm:pt>
    <dgm:pt modelId="{74C15ECB-80F2-4F55-A47A-8D37F27586EE}" type="pres">
      <dgm:prSet presAssocID="{85898B6B-623A-408B-BC52-B414E80EAC1C}" presName="rootText1" presStyleLbl="node0" presStyleIdx="0" presStyleCnt="1" custScaleX="157351" custScaleY="148669">
        <dgm:presLayoutVars>
          <dgm:chPref val="3"/>
        </dgm:presLayoutVars>
      </dgm:prSet>
      <dgm:spPr/>
    </dgm:pt>
    <dgm:pt modelId="{0F16986B-AA7E-4DDB-8761-FAAF5110B344}" type="pres">
      <dgm:prSet presAssocID="{85898B6B-623A-408B-BC52-B414E80EAC1C}" presName="rootConnector1" presStyleLbl="node1" presStyleIdx="0" presStyleCnt="0"/>
      <dgm:spPr/>
    </dgm:pt>
    <dgm:pt modelId="{0EFD8630-4ADF-480C-931B-1EB2A13A6322}" type="pres">
      <dgm:prSet presAssocID="{85898B6B-623A-408B-BC52-B414E80EAC1C}" presName="hierChild2" presStyleCnt="0"/>
      <dgm:spPr/>
    </dgm:pt>
    <dgm:pt modelId="{AE6AF7FF-5F15-4ECE-985D-80DC4F3211FD}" type="pres">
      <dgm:prSet presAssocID="{13423405-8A70-4400-B45B-F652CD8ACF3E}" presName="Name37" presStyleLbl="parChTrans1D2" presStyleIdx="0" presStyleCnt="5"/>
      <dgm:spPr/>
    </dgm:pt>
    <dgm:pt modelId="{15E78E84-213C-43B1-872F-7DFE3575A000}" type="pres">
      <dgm:prSet presAssocID="{D9CD18AE-AABA-4CFD-A0E2-052908B85E9C}" presName="hierRoot2" presStyleCnt="0">
        <dgm:presLayoutVars>
          <dgm:hierBranch val="init"/>
        </dgm:presLayoutVars>
      </dgm:prSet>
      <dgm:spPr/>
    </dgm:pt>
    <dgm:pt modelId="{10599844-1433-4E94-9A69-C3C44F9EDAC9}" type="pres">
      <dgm:prSet presAssocID="{D9CD18AE-AABA-4CFD-A0E2-052908B85E9C}" presName="rootComposite" presStyleCnt="0"/>
      <dgm:spPr/>
    </dgm:pt>
    <dgm:pt modelId="{B44BD312-46C1-4DCA-918A-D986C6CAE810}" type="pres">
      <dgm:prSet presAssocID="{D9CD18AE-AABA-4CFD-A0E2-052908B85E9C}" presName="rootText" presStyleLbl="node2" presStyleIdx="0" presStyleCnt="5">
        <dgm:presLayoutVars>
          <dgm:chPref val="3"/>
        </dgm:presLayoutVars>
      </dgm:prSet>
      <dgm:spPr/>
    </dgm:pt>
    <dgm:pt modelId="{A5DBBA0F-AA66-4032-ADC4-0DA59439C978}" type="pres">
      <dgm:prSet presAssocID="{D9CD18AE-AABA-4CFD-A0E2-052908B85E9C}" presName="rootConnector" presStyleLbl="node2" presStyleIdx="0" presStyleCnt="5"/>
      <dgm:spPr/>
    </dgm:pt>
    <dgm:pt modelId="{0D2C3E5E-51F7-462F-84B9-C8CE499E7DD4}" type="pres">
      <dgm:prSet presAssocID="{D9CD18AE-AABA-4CFD-A0E2-052908B85E9C}" presName="hierChild4" presStyleCnt="0"/>
      <dgm:spPr/>
    </dgm:pt>
    <dgm:pt modelId="{3642CE72-AEFC-452E-AE58-AB404D2F15FD}" type="pres">
      <dgm:prSet presAssocID="{D9CD18AE-AABA-4CFD-A0E2-052908B85E9C}" presName="hierChild5" presStyleCnt="0"/>
      <dgm:spPr/>
    </dgm:pt>
    <dgm:pt modelId="{E1DBB471-FA91-434A-9BB7-8FAC2D4B7CA3}" type="pres">
      <dgm:prSet presAssocID="{2A1DF287-9456-49F4-8391-811A7C9B7E04}" presName="Name37" presStyleLbl="parChTrans1D2" presStyleIdx="1" presStyleCnt="5"/>
      <dgm:spPr/>
    </dgm:pt>
    <dgm:pt modelId="{A467CC48-06B8-40F4-8AE3-FC4C5E2B7E62}" type="pres">
      <dgm:prSet presAssocID="{E592568C-D15B-45B5-8DCD-3E0B4A1C42EF}" presName="hierRoot2" presStyleCnt="0">
        <dgm:presLayoutVars>
          <dgm:hierBranch val="init"/>
        </dgm:presLayoutVars>
      </dgm:prSet>
      <dgm:spPr/>
    </dgm:pt>
    <dgm:pt modelId="{0D91583F-3B83-4C63-A707-B6DFFB6C8FA9}" type="pres">
      <dgm:prSet presAssocID="{E592568C-D15B-45B5-8DCD-3E0B4A1C42EF}" presName="rootComposite" presStyleCnt="0"/>
      <dgm:spPr/>
    </dgm:pt>
    <dgm:pt modelId="{0E42607C-6969-4151-8C25-BD9C7002DBA0}" type="pres">
      <dgm:prSet presAssocID="{E592568C-D15B-45B5-8DCD-3E0B4A1C42EF}" presName="rootText" presStyleLbl="node2" presStyleIdx="1" presStyleCnt="5">
        <dgm:presLayoutVars>
          <dgm:chPref val="3"/>
        </dgm:presLayoutVars>
      </dgm:prSet>
      <dgm:spPr/>
    </dgm:pt>
    <dgm:pt modelId="{112DA7AF-1893-4284-8A7A-656E26D385D9}" type="pres">
      <dgm:prSet presAssocID="{E592568C-D15B-45B5-8DCD-3E0B4A1C42EF}" presName="rootConnector" presStyleLbl="node2" presStyleIdx="1" presStyleCnt="5"/>
      <dgm:spPr/>
    </dgm:pt>
    <dgm:pt modelId="{3B78F210-E7E0-4F7F-A14B-9B28C2FEE2E6}" type="pres">
      <dgm:prSet presAssocID="{E592568C-D15B-45B5-8DCD-3E0B4A1C42EF}" presName="hierChild4" presStyleCnt="0"/>
      <dgm:spPr/>
    </dgm:pt>
    <dgm:pt modelId="{8A5A51E3-360D-4719-AF5D-2D8A9A745051}" type="pres">
      <dgm:prSet presAssocID="{06B3210C-8F0F-4685-B1D2-A96A5CD3E456}" presName="Name37" presStyleLbl="parChTrans1D3" presStyleIdx="0" presStyleCnt="1"/>
      <dgm:spPr/>
    </dgm:pt>
    <dgm:pt modelId="{DB0D8C09-62BF-4BB6-8E99-56E10CEB6D68}" type="pres">
      <dgm:prSet presAssocID="{ABE659EB-697B-46CE-B3A8-CCD86DCE14A1}" presName="hierRoot2" presStyleCnt="0">
        <dgm:presLayoutVars>
          <dgm:hierBranch val="init"/>
        </dgm:presLayoutVars>
      </dgm:prSet>
      <dgm:spPr/>
    </dgm:pt>
    <dgm:pt modelId="{121701ED-71F6-45B7-B0FB-4C51E6CF1347}" type="pres">
      <dgm:prSet presAssocID="{ABE659EB-697B-46CE-B3A8-CCD86DCE14A1}" presName="rootComposite" presStyleCnt="0"/>
      <dgm:spPr/>
    </dgm:pt>
    <dgm:pt modelId="{CEF2D585-8FBF-4DD5-ACD9-91C1FF129C0F}" type="pres">
      <dgm:prSet presAssocID="{ABE659EB-697B-46CE-B3A8-CCD86DCE14A1}" presName="rootText" presStyleLbl="node3" presStyleIdx="0" presStyleCnt="1" custScaleX="165945" custScaleY="292340" custLinFactNeighborY="198">
        <dgm:presLayoutVars>
          <dgm:chPref val="3"/>
        </dgm:presLayoutVars>
      </dgm:prSet>
      <dgm:spPr/>
    </dgm:pt>
    <dgm:pt modelId="{12132D63-233C-4351-87A5-B29D4976761D}" type="pres">
      <dgm:prSet presAssocID="{ABE659EB-697B-46CE-B3A8-CCD86DCE14A1}" presName="rootConnector" presStyleLbl="node3" presStyleIdx="0" presStyleCnt="1"/>
      <dgm:spPr/>
    </dgm:pt>
    <dgm:pt modelId="{8A436DA2-AB79-4548-9EEF-AB81D07BA5E1}" type="pres">
      <dgm:prSet presAssocID="{ABE659EB-697B-46CE-B3A8-CCD86DCE14A1}" presName="hierChild4" presStyleCnt="0"/>
      <dgm:spPr/>
    </dgm:pt>
    <dgm:pt modelId="{7B982113-5361-4F15-BF94-DA412A1FB439}" type="pres">
      <dgm:prSet presAssocID="{ABE659EB-697B-46CE-B3A8-CCD86DCE14A1}" presName="hierChild5" presStyleCnt="0"/>
      <dgm:spPr/>
    </dgm:pt>
    <dgm:pt modelId="{47DFC9D3-3E51-4D2F-B6AF-1E84A3419DE7}" type="pres">
      <dgm:prSet presAssocID="{E592568C-D15B-45B5-8DCD-3E0B4A1C42EF}" presName="hierChild5" presStyleCnt="0"/>
      <dgm:spPr/>
    </dgm:pt>
    <dgm:pt modelId="{02FC7DD5-9E00-420A-B4F0-4B3A7B8DC689}" type="pres">
      <dgm:prSet presAssocID="{E62A4295-BD2A-42D7-9ACA-D176B1FF5A4A}" presName="Name37" presStyleLbl="parChTrans1D2" presStyleIdx="2" presStyleCnt="5"/>
      <dgm:spPr/>
    </dgm:pt>
    <dgm:pt modelId="{EF14AC7E-FF56-4899-85A1-058E0623F153}" type="pres">
      <dgm:prSet presAssocID="{013651B7-474C-41AB-A740-5A2BEF5FAD9D}" presName="hierRoot2" presStyleCnt="0">
        <dgm:presLayoutVars>
          <dgm:hierBranch val="init"/>
        </dgm:presLayoutVars>
      </dgm:prSet>
      <dgm:spPr/>
    </dgm:pt>
    <dgm:pt modelId="{BB29A59D-6036-4563-8C21-59E4D5B9A674}" type="pres">
      <dgm:prSet presAssocID="{013651B7-474C-41AB-A740-5A2BEF5FAD9D}" presName="rootComposite" presStyleCnt="0"/>
      <dgm:spPr/>
    </dgm:pt>
    <dgm:pt modelId="{1D26E86A-0E27-46ED-8E53-04480BE3A606}" type="pres">
      <dgm:prSet presAssocID="{013651B7-474C-41AB-A740-5A2BEF5FAD9D}" presName="rootText" presStyleLbl="node2" presStyleIdx="2" presStyleCnt="5">
        <dgm:presLayoutVars>
          <dgm:chPref val="3"/>
        </dgm:presLayoutVars>
      </dgm:prSet>
      <dgm:spPr/>
    </dgm:pt>
    <dgm:pt modelId="{3204570F-DF3E-44B8-A3D6-52001C56E23B}" type="pres">
      <dgm:prSet presAssocID="{013651B7-474C-41AB-A740-5A2BEF5FAD9D}" presName="rootConnector" presStyleLbl="node2" presStyleIdx="2" presStyleCnt="5"/>
      <dgm:spPr/>
    </dgm:pt>
    <dgm:pt modelId="{74C5BE67-7743-4BC9-B381-15BF3B51BCF4}" type="pres">
      <dgm:prSet presAssocID="{013651B7-474C-41AB-A740-5A2BEF5FAD9D}" presName="hierChild4" presStyleCnt="0"/>
      <dgm:spPr/>
    </dgm:pt>
    <dgm:pt modelId="{1BCECC75-93E8-4BAC-9AC5-546BBC170475}" type="pres">
      <dgm:prSet presAssocID="{013651B7-474C-41AB-A740-5A2BEF5FAD9D}" presName="hierChild5" presStyleCnt="0"/>
      <dgm:spPr/>
    </dgm:pt>
    <dgm:pt modelId="{5A8D2E44-E225-40F1-8496-4CC8FD9B13F5}" type="pres">
      <dgm:prSet presAssocID="{F041892D-3D5E-4B52-890C-B48038C7D74D}" presName="Name37" presStyleLbl="parChTrans1D2" presStyleIdx="3" presStyleCnt="5"/>
      <dgm:spPr/>
    </dgm:pt>
    <dgm:pt modelId="{F143D63D-E29E-4CA7-A29E-9868B0BAB5A5}" type="pres">
      <dgm:prSet presAssocID="{D85468E9-B7CC-4741-8EAD-73CB38841FC4}" presName="hierRoot2" presStyleCnt="0">
        <dgm:presLayoutVars>
          <dgm:hierBranch val="init"/>
        </dgm:presLayoutVars>
      </dgm:prSet>
      <dgm:spPr/>
    </dgm:pt>
    <dgm:pt modelId="{A7893553-0F14-4525-8CF9-B8FD8BB4D175}" type="pres">
      <dgm:prSet presAssocID="{D85468E9-B7CC-4741-8EAD-73CB38841FC4}" presName="rootComposite" presStyleCnt="0"/>
      <dgm:spPr/>
    </dgm:pt>
    <dgm:pt modelId="{DEB80F56-4DBB-457D-9D57-A1F91AFD483E}" type="pres">
      <dgm:prSet presAssocID="{D85468E9-B7CC-4741-8EAD-73CB38841FC4}" presName="rootText" presStyleLbl="node2" presStyleIdx="3" presStyleCnt="5">
        <dgm:presLayoutVars>
          <dgm:chPref val="3"/>
        </dgm:presLayoutVars>
      </dgm:prSet>
      <dgm:spPr/>
    </dgm:pt>
    <dgm:pt modelId="{3F954063-3DD3-4CFB-B64A-75750E12EE04}" type="pres">
      <dgm:prSet presAssocID="{D85468E9-B7CC-4741-8EAD-73CB38841FC4}" presName="rootConnector" presStyleLbl="node2" presStyleIdx="3" presStyleCnt="5"/>
      <dgm:spPr/>
    </dgm:pt>
    <dgm:pt modelId="{CB4CDFEA-D40A-43E0-8A69-D49350ABC65F}" type="pres">
      <dgm:prSet presAssocID="{D85468E9-B7CC-4741-8EAD-73CB38841FC4}" presName="hierChild4" presStyleCnt="0"/>
      <dgm:spPr/>
    </dgm:pt>
    <dgm:pt modelId="{D25E1F6A-C42E-42A3-BC4C-135D99C9C4AC}" type="pres">
      <dgm:prSet presAssocID="{D85468E9-B7CC-4741-8EAD-73CB38841FC4}" presName="hierChild5" presStyleCnt="0"/>
      <dgm:spPr/>
    </dgm:pt>
    <dgm:pt modelId="{3A801CE1-48FA-4E51-AA1F-32B7CDEAA409}" type="pres">
      <dgm:prSet presAssocID="{45AB9DB3-152C-462D-8167-3B6D6360E8C5}" presName="Name37" presStyleLbl="parChTrans1D2" presStyleIdx="4" presStyleCnt="5"/>
      <dgm:spPr/>
    </dgm:pt>
    <dgm:pt modelId="{2238FC13-0EC9-4C6E-8F7F-2BBB2D707755}" type="pres">
      <dgm:prSet presAssocID="{86070984-E5A8-41D5-93CE-8F9AC19AE9F9}" presName="hierRoot2" presStyleCnt="0">
        <dgm:presLayoutVars>
          <dgm:hierBranch val="init"/>
        </dgm:presLayoutVars>
      </dgm:prSet>
      <dgm:spPr/>
    </dgm:pt>
    <dgm:pt modelId="{025E6AD5-B2B7-417D-BA0E-7434D0B5514F}" type="pres">
      <dgm:prSet presAssocID="{86070984-E5A8-41D5-93CE-8F9AC19AE9F9}" presName="rootComposite" presStyleCnt="0"/>
      <dgm:spPr/>
    </dgm:pt>
    <dgm:pt modelId="{ADD5F882-21F5-4E6E-84BF-03C1EC982BD2}" type="pres">
      <dgm:prSet presAssocID="{86070984-E5A8-41D5-93CE-8F9AC19AE9F9}" presName="rootText" presStyleLbl="node2" presStyleIdx="4" presStyleCnt="5">
        <dgm:presLayoutVars>
          <dgm:chPref val="3"/>
        </dgm:presLayoutVars>
      </dgm:prSet>
      <dgm:spPr/>
    </dgm:pt>
    <dgm:pt modelId="{71C287A3-E3BC-46F1-A8FD-BD6B20C7E884}" type="pres">
      <dgm:prSet presAssocID="{86070984-E5A8-41D5-93CE-8F9AC19AE9F9}" presName="rootConnector" presStyleLbl="node2" presStyleIdx="4" presStyleCnt="5"/>
      <dgm:spPr/>
    </dgm:pt>
    <dgm:pt modelId="{7B9B597B-4DE4-4709-839D-53DA4FD7F607}" type="pres">
      <dgm:prSet presAssocID="{86070984-E5A8-41D5-93CE-8F9AC19AE9F9}" presName="hierChild4" presStyleCnt="0"/>
      <dgm:spPr/>
    </dgm:pt>
    <dgm:pt modelId="{5F83ACE8-3A83-4622-BC57-8C3F9EC2D2C1}" type="pres">
      <dgm:prSet presAssocID="{86070984-E5A8-41D5-93CE-8F9AC19AE9F9}" presName="hierChild5" presStyleCnt="0"/>
      <dgm:spPr/>
    </dgm:pt>
    <dgm:pt modelId="{868C7C19-5A3F-4248-A017-5F552EA506A3}" type="pres">
      <dgm:prSet presAssocID="{85898B6B-623A-408B-BC52-B414E80EAC1C}" presName="hierChild3" presStyleCnt="0"/>
      <dgm:spPr/>
    </dgm:pt>
  </dgm:ptLst>
  <dgm:cxnLst>
    <dgm:cxn modelId="{1B480000-1C50-4721-AE89-E64019EE246F}" srcId="{85898B6B-623A-408B-BC52-B414E80EAC1C}" destId="{E592568C-D15B-45B5-8DCD-3E0B4A1C42EF}" srcOrd="1" destOrd="0" parTransId="{2A1DF287-9456-49F4-8391-811A7C9B7E04}" sibTransId="{AD29CB28-2080-467F-AEC9-B20AA76ABEC1}"/>
    <dgm:cxn modelId="{39167700-E41C-41C9-A0DC-F00E4237ADEB}" srcId="{A056C1F3-16D6-42C0-B276-471B4B1DF172}" destId="{85898B6B-623A-408B-BC52-B414E80EAC1C}" srcOrd="0" destOrd="0" parTransId="{7074F796-4D90-4678-9F59-8521B8936625}" sibTransId="{A2D8A68A-07F9-473A-8050-80889FA520F3}"/>
    <dgm:cxn modelId="{0E35C705-446C-4ECB-8D45-B0177DFA3C1A}" type="presOf" srcId="{86070984-E5A8-41D5-93CE-8F9AC19AE9F9}" destId="{ADD5F882-21F5-4E6E-84BF-03C1EC982BD2}" srcOrd="0" destOrd="0" presId="urn:microsoft.com/office/officeart/2005/8/layout/orgChart1"/>
    <dgm:cxn modelId="{852F2214-7999-4DE1-A26A-57D57F96C5D9}" type="presOf" srcId="{E592568C-D15B-45B5-8DCD-3E0B4A1C42EF}" destId="{0E42607C-6969-4151-8C25-BD9C7002DBA0}" srcOrd="0" destOrd="0" presId="urn:microsoft.com/office/officeart/2005/8/layout/orgChart1"/>
    <dgm:cxn modelId="{C76FD815-CF93-4211-939C-6F2D3860B977}" type="presOf" srcId="{D9CD18AE-AABA-4CFD-A0E2-052908B85E9C}" destId="{A5DBBA0F-AA66-4032-ADC4-0DA59439C978}" srcOrd="1" destOrd="0" presId="urn:microsoft.com/office/officeart/2005/8/layout/orgChart1"/>
    <dgm:cxn modelId="{76DC1D1B-3DDE-4634-B69D-5DAFC253CCFD}" type="presOf" srcId="{E62A4295-BD2A-42D7-9ACA-D176B1FF5A4A}" destId="{02FC7DD5-9E00-420A-B4F0-4B3A7B8DC689}" srcOrd="0" destOrd="0" presId="urn:microsoft.com/office/officeart/2005/8/layout/orgChart1"/>
    <dgm:cxn modelId="{8E891E25-5ABA-473B-AF15-EEBAA5D0AA06}" type="presOf" srcId="{13423405-8A70-4400-B45B-F652CD8ACF3E}" destId="{AE6AF7FF-5F15-4ECE-985D-80DC4F3211FD}" srcOrd="0" destOrd="0" presId="urn:microsoft.com/office/officeart/2005/8/layout/orgChart1"/>
    <dgm:cxn modelId="{6D8F6B28-64A9-4231-8AEE-89EC5ECC2B36}" type="presOf" srcId="{45AB9DB3-152C-462D-8167-3B6D6360E8C5}" destId="{3A801CE1-48FA-4E51-AA1F-32B7CDEAA409}" srcOrd="0" destOrd="0" presId="urn:microsoft.com/office/officeart/2005/8/layout/orgChart1"/>
    <dgm:cxn modelId="{20EAD531-2AA6-4924-863B-E7617246A3CD}" type="presOf" srcId="{85898B6B-623A-408B-BC52-B414E80EAC1C}" destId="{74C15ECB-80F2-4F55-A47A-8D37F27586EE}" srcOrd="0" destOrd="0" presId="urn:microsoft.com/office/officeart/2005/8/layout/orgChart1"/>
    <dgm:cxn modelId="{C95F4B35-2A5E-4ABA-886B-F77709DF4F50}" type="presOf" srcId="{D85468E9-B7CC-4741-8EAD-73CB38841FC4}" destId="{3F954063-3DD3-4CFB-B64A-75750E12EE04}" srcOrd="1" destOrd="0" presId="urn:microsoft.com/office/officeart/2005/8/layout/orgChart1"/>
    <dgm:cxn modelId="{4C611F3B-BDAE-4244-9B6E-7F878C857C2C}" type="presOf" srcId="{D85468E9-B7CC-4741-8EAD-73CB38841FC4}" destId="{DEB80F56-4DBB-457D-9D57-A1F91AFD483E}" srcOrd="0" destOrd="0" presId="urn:microsoft.com/office/officeart/2005/8/layout/orgChart1"/>
    <dgm:cxn modelId="{D1800D45-0682-49E3-8126-61A9BBD200E2}" type="presOf" srcId="{2A1DF287-9456-49F4-8391-811A7C9B7E04}" destId="{E1DBB471-FA91-434A-9BB7-8FAC2D4B7CA3}" srcOrd="0" destOrd="0" presId="urn:microsoft.com/office/officeart/2005/8/layout/orgChart1"/>
    <dgm:cxn modelId="{099BE546-7488-4169-967D-F5C3FE5BD3A8}" type="presOf" srcId="{D9CD18AE-AABA-4CFD-A0E2-052908B85E9C}" destId="{B44BD312-46C1-4DCA-918A-D986C6CAE810}" srcOrd="0" destOrd="0" presId="urn:microsoft.com/office/officeart/2005/8/layout/orgChart1"/>
    <dgm:cxn modelId="{14E4B369-6321-4C3F-AE47-8EFD128A3395}" type="presOf" srcId="{E592568C-D15B-45B5-8DCD-3E0B4A1C42EF}" destId="{112DA7AF-1893-4284-8A7A-656E26D385D9}" srcOrd="1" destOrd="0" presId="urn:microsoft.com/office/officeart/2005/8/layout/orgChart1"/>
    <dgm:cxn modelId="{43F08772-3940-4928-A99C-224610600379}" srcId="{85898B6B-623A-408B-BC52-B414E80EAC1C}" destId="{D9CD18AE-AABA-4CFD-A0E2-052908B85E9C}" srcOrd="0" destOrd="0" parTransId="{13423405-8A70-4400-B45B-F652CD8ACF3E}" sibTransId="{44719B8B-D19A-4499-B934-C1B8C9CCB56B}"/>
    <dgm:cxn modelId="{DADE0686-73A8-4E5C-AB6A-6C8BE49D1AB4}" srcId="{E592568C-D15B-45B5-8DCD-3E0B4A1C42EF}" destId="{ABE659EB-697B-46CE-B3A8-CCD86DCE14A1}" srcOrd="0" destOrd="0" parTransId="{06B3210C-8F0F-4685-B1D2-A96A5CD3E456}" sibTransId="{5C4102D4-ECA8-4628-BE80-6FE56AB3EF15}"/>
    <dgm:cxn modelId="{2B390E8B-032A-494D-A5C9-EC4B531760F5}" type="presOf" srcId="{ABE659EB-697B-46CE-B3A8-CCD86DCE14A1}" destId="{CEF2D585-8FBF-4DD5-ACD9-91C1FF129C0F}" srcOrd="0" destOrd="0" presId="urn:microsoft.com/office/officeart/2005/8/layout/orgChart1"/>
    <dgm:cxn modelId="{933901A1-E2FF-4961-9948-33C508CE2852}" type="presOf" srcId="{06B3210C-8F0F-4685-B1D2-A96A5CD3E456}" destId="{8A5A51E3-360D-4719-AF5D-2D8A9A745051}" srcOrd="0" destOrd="0" presId="urn:microsoft.com/office/officeart/2005/8/layout/orgChart1"/>
    <dgm:cxn modelId="{B9C8CEA1-4203-4838-A448-29685385A533}" type="presOf" srcId="{ABE659EB-697B-46CE-B3A8-CCD86DCE14A1}" destId="{12132D63-233C-4351-87A5-B29D4976761D}" srcOrd="1" destOrd="0" presId="urn:microsoft.com/office/officeart/2005/8/layout/orgChart1"/>
    <dgm:cxn modelId="{BD12B4BC-B313-4014-9486-64A7E8A0B4E8}" type="presOf" srcId="{A056C1F3-16D6-42C0-B276-471B4B1DF172}" destId="{85B589DB-506A-4736-8D4F-7BE6E21A48FD}" srcOrd="0" destOrd="0" presId="urn:microsoft.com/office/officeart/2005/8/layout/orgChart1"/>
    <dgm:cxn modelId="{321712BF-BC9F-44C2-B360-4D1AE338DF90}" type="presOf" srcId="{013651B7-474C-41AB-A740-5A2BEF5FAD9D}" destId="{3204570F-DF3E-44B8-A3D6-52001C56E23B}" srcOrd="1" destOrd="0" presId="urn:microsoft.com/office/officeart/2005/8/layout/orgChart1"/>
    <dgm:cxn modelId="{0FA24EC6-B2D3-4932-8028-796C6DF03342}" srcId="{85898B6B-623A-408B-BC52-B414E80EAC1C}" destId="{86070984-E5A8-41D5-93CE-8F9AC19AE9F9}" srcOrd="4" destOrd="0" parTransId="{45AB9DB3-152C-462D-8167-3B6D6360E8C5}" sibTransId="{4E0ECD00-14F3-4AA3-ACF0-F6632B6428E4}"/>
    <dgm:cxn modelId="{5A05F3CA-7DC2-4F16-AB74-91366B2BD507}" type="presOf" srcId="{85898B6B-623A-408B-BC52-B414E80EAC1C}" destId="{0F16986B-AA7E-4DDB-8761-FAAF5110B344}" srcOrd="1" destOrd="0" presId="urn:microsoft.com/office/officeart/2005/8/layout/orgChart1"/>
    <dgm:cxn modelId="{32FDBBD2-6B12-4E52-BD3E-F02B1D451298}" type="presOf" srcId="{86070984-E5A8-41D5-93CE-8F9AC19AE9F9}" destId="{71C287A3-E3BC-46F1-A8FD-BD6B20C7E884}" srcOrd="1" destOrd="0" presId="urn:microsoft.com/office/officeart/2005/8/layout/orgChart1"/>
    <dgm:cxn modelId="{7F9854F5-1C9C-4970-A0F1-3A00B9BE7E1C}" type="presOf" srcId="{013651B7-474C-41AB-A740-5A2BEF5FAD9D}" destId="{1D26E86A-0E27-46ED-8E53-04480BE3A606}" srcOrd="0" destOrd="0" presId="urn:microsoft.com/office/officeart/2005/8/layout/orgChart1"/>
    <dgm:cxn modelId="{7BC6ABF8-41A2-45B1-8305-12F397E9FBAC}" srcId="{85898B6B-623A-408B-BC52-B414E80EAC1C}" destId="{D85468E9-B7CC-4741-8EAD-73CB38841FC4}" srcOrd="3" destOrd="0" parTransId="{F041892D-3D5E-4B52-890C-B48038C7D74D}" sibTransId="{72A2EF2D-EDEA-452F-83D9-DC90CA02B9CD}"/>
    <dgm:cxn modelId="{BCA1F3FC-E6FD-44AF-9D5F-BF37D45776CC}" srcId="{85898B6B-623A-408B-BC52-B414E80EAC1C}" destId="{013651B7-474C-41AB-A740-5A2BEF5FAD9D}" srcOrd="2" destOrd="0" parTransId="{E62A4295-BD2A-42D7-9ACA-D176B1FF5A4A}" sibTransId="{AE149DA6-75BE-4D6E-B975-7C65B4D3138D}"/>
    <dgm:cxn modelId="{F2C01AFF-BF31-4DDE-B926-090B037DDE30}" type="presOf" srcId="{F041892D-3D5E-4B52-890C-B48038C7D74D}" destId="{5A8D2E44-E225-40F1-8496-4CC8FD9B13F5}" srcOrd="0" destOrd="0" presId="urn:microsoft.com/office/officeart/2005/8/layout/orgChart1"/>
    <dgm:cxn modelId="{352A5B1A-E179-4022-BF17-1EF5C3F60D14}" type="presParOf" srcId="{85B589DB-506A-4736-8D4F-7BE6E21A48FD}" destId="{FFF0C9F3-FD7A-48DA-9452-97804FA9E2C8}" srcOrd="0" destOrd="0" presId="urn:microsoft.com/office/officeart/2005/8/layout/orgChart1"/>
    <dgm:cxn modelId="{C2213558-87C5-4152-B568-D93213669441}" type="presParOf" srcId="{FFF0C9F3-FD7A-48DA-9452-97804FA9E2C8}" destId="{D4E5F7F0-8BB4-4B88-B41D-90BE5267887A}" srcOrd="0" destOrd="0" presId="urn:microsoft.com/office/officeart/2005/8/layout/orgChart1"/>
    <dgm:cxn modelId="{0FB86295-1BEA-434E-B828-DDC3D1592C59}" type="presParOf" srcId="{D4E5F7F0-8BB4-4B88-B41D-90BE5267887A}" destId="{74C15ECB-80F2-4F55-A47A-8D37F27586EE}" srcOrd="0" destOrd="0" presId="urn:microsoft.com/office/officeart/2005/8/layout/orgChart1"/>
    <dgm:cxn modelId="{1E03158A-865D-4903-9C0F-F1AF96E709C2}" type="presParOf" srcId="{D4E5F7F0-8BB4-4B88-B41D-90BE5267887A}" destId="{0F16986B-AA7E-4DDB-8761-FAAF5110B344}" srcOrd="1" destOrd="0" presId="urn:microsoft.com/office/officeart/2005/8/layout/orgChart1"/>
    <dgm:cxn modelId="{87D7F061-5216-422F-85F7-677258BCDD8A}" type="presParOf" srcId="{FFF0C9F3-FD7A-48DA-9452-97804FA9E2C8}" destId="{0EFD8630-4ADF-480C-931B-1EB2A13A6322}" srcOrd="1" destOrd="0" presId="urn:microsoft.com/office/officeart/2005/8/layout/orgChart1"/>
    <dgm:cxn modelId="{8C336383-0D56-4F32-89C1-AC3A60BFC96B}" type="presParOf" srcId="{0EFD8630-4ADF-480C-931B-1EB2A13A6322}" destId="{AE6AF7FF-5F15-4ECE-985D-80DC4F3211FD}" srcOrd="0" destOrd="0" presId="urn:microsoft.com/office/officeart/2005/8/layout/orgChart1"/>
    <dgm:cxn modelId="{6AB961AE-335B-40F0-8D3E-A38ECD862897}" type="presParOf" srcId="{0EFD8630-4ADF-480C-931B-1EB2A13A6322}" destId="{15E78E84-213C-43B1-872F-7DFE3575A000}" srcOrd="1" destOrd="0" presId="urn:microsoft.com/office/officeart/2005/8/layout/orgChart1"/>
    <dgm:cxn modelId="{72DD1793-3DFE-4DD7-9C42-21997D5C5B9C}" type="presParOf" srcId="{15E78E84-213C-43B1-872F-7DFE3575A000}" destId="{10599844-1433-4E94-9A69-C3C44F9EDAC9}" srcOrd="0" destOrd="0" presId="urn:microsoft.com/office/officeart/2005/8/layout/orgChart1"/>
    <dgm:cxn modelId="{B87E0D28-A819-43C0-9AC7-48AC5F4351C2}" type="presParOf" srcId="{10599844-1433-4E94-9A69-C3C44F9EDAC9}" destId="{B44BD312-46C1-4DCA-918A-D986C6CAE810}" srcOrd="0" destOrd="0" presId="urn:microsoft.com/office/officeart/2005/8/layout/orgChart1"/>
    <dgm:cxn modelId="{2069D643-D355-432A-BDB8-C8BC24F893C3}" type="presParOf" srcId="{10599844-1433-4E94-9A69-C3C44F9EDAC9}" destId="{A5DBBA0F-AA66-4032-ADC4-0DA59439C978}" srcOrd="1" destOrd="0" presId="urn:microsoft.com/office/officeart/2005/8/layout/orgChart1"/>
    <dgm:cxn modelId="{57668352-88A1-478E-931B-94E57589DC67}" type="presParOf" srcId="{15E78E84-213C-43B1-872F-7DFE3575A000}" destId="{0D2C3E5E-51F7-462F-84B9-C8CE499E7DD4}" srcOrd="1" destOrd="0" presId="urn:microsoft.com/office/officeart/2005/8/layout/orgChart1"/>
    <dgm:cxn modelId="{5814E685-4631-4848-B71A-6B7E02D1F12B}" type="presParOf" srcId="{15E78E84-213C-43B1-872F-7DFE3575A000}" destId="{3642CE72-AEFC-452E-AE58-AB404D2F15FD}" srcOrd="2" destOrd="0" presId="urn:microsoft.com/office/officeart/2005/8/layout/orgChart1"/>
    <dgm:cxn modelId="{C84D4B85-3070-469C-9537-5CBDE96671A8}" type="presParOf" srcId="{0EFD8630-4ADF-480C-931B-1EB2A13A6322}" destId="{E1DBB471-FA91-434A-9BB7-8FAC2D4B7CA3}" srcOrd="2" destOrd="0" presId="urn:microsoft.com/office/officeart/2005/8/layout/orgChart1"/>
    <dgm:cxn modelId="{7AEED0C6-1820-46F3-A692-FE5F75E5A6E0}" type="presParOf" srcId="{0EFD8630-4ADF-480C-931B-1EB2A13A6322}" destId="{A467CC48-06B8-40F4-8AE3-FC4C5E2B7E62}" srcOrd="3" destOrd="0" presId="urn:microsoft.com/office/officeart/2005/8/layout/orgChart1"/>
    <dgm:cxn modelId="{C625CF3C-293C-4249-B495-823D910056D4}" type="presParOf" srcId="{A467CC48-06B8-40F4-8AE3-FC4C5E2B7E62}" destId="{0D91583F-3B83-4C63-A707-B6DFFB6C8FA9}" srcOrd="0" destOrd="0" presId="urn:microsoft.com/office/officeart/2005/8/layout/orgChart1"/>
    <dgm:cxn modelId="{E208FE99-8624-482C-8EDB-719B07E810A6}" type="presParOf" srcId="{0D91583F-3B83-4C63-A707-B6DFFB6C8FA9}" destId="{0E42607C-6969-4151-8C25-BD9C7002DBA0}" srcOrd="0" destOrd="0" presId="urn:microsoft.com/office/officeart/2005/8/layout/orgChart1"/>
    <dgm:cxn modelId="{12197F85-4C36-4893-97AC-7FC40C85F8C6}" type="presParOf" srcId="{0D91583F-3B83-4C63-A707-B6DFFB6C8FA9}" destId="{112DA7AF-1893-4284-8A7A-656E26D385D9}" srcOrd="1" destOrd="0" presId="urn:microsoft.com/office/officeart/2005/8/layout/orgChart1"/>
    <dgm:cxn modelId="{6DAF3835-09FD-4178-BB12-AA05CF788257}" type="presParOf" srcId="{A467CC48-06B8-40F4-8AE3-FC4C5E2B7E62}" destId="{3B78F210-E7E0-4F7F-A14B-9B28C2FEE2E6}" srcOrd="1" destOrd="0" presId="urn:microsoft.com/office/officeart/2005/8/layout/orgChart1"/>
    <dgm:cxn modelId="{D056B970-182E-4C97-8CC0-BDCB556C1FDD}" type="presParOf" srcId="{3B78F210-E7E0-4F7F-A14B-9B28C2FEE2E6}" destId="{8A5A51E3-360D-4719-AF5D-2D8A9A745051}" srcOrd="0" destOrd="0" presId="urn:microsoft.com/office/officeart/2005/8/layout/orgChart1"/>
    <dgm:cxn modelId="{91D44710-191F-4948-9D4B-190716D850B3}" type="presParOf" srcId="{3B78F210-E7E0-4F7F-A14B-9B28C2FEE2E6}" destId="{DB0D8C09-62BF-4BB6-8E99-56E10CEB6D68}" srcOrd="1" destOrd="0" presId="urn:microsoft.com/office/officeart/2005/8/layout/orgChart1"/>
    <dgm:cxn modelId="{BDE10364-EB5C-4AC3-9685-EB86001D1741}" type="presParOf" srcId="{DB0D8C09-62BF-4BB6-8E99-56E10CEB6D68}" destId="{121701ED-71F6-45B7-B0FB-4C51E6CF1347}" srcOrd="0" destOrd="0" presId="urn:microsoft.com/office/officeart/2005/8/layout/orgChart1"/>
    <dgm:cxn modelId="{DB3C57E7-CDE7-4A42-9891-2E2B10D1E415}" type="presParOf" srcId="{121701ED-71F6-45B7-B0FB-4C51E6CF1347}" destId="{CEF2D585-8FBF-4DD5-ACD9-91C1FF129C0F}" srcOrd="0" destOrd="0" presId="urn:microsoft.com/office/officeart/2005/8/layout/orgChart1"/>
    <dgm:cxn modelId="{920F1285-6FE0-4282-BF15-0C48024ED94D}" type="presParOf" srcId="{121701ED-71F6-45B7-B0FB-4C51E6CF1347}" destId="{12132D63-233C-4351-87A5-B29D4976761D}" srcOrd="1" destOrd="0" presId="urn:microsoft.com/office/officeart/2005/8/layout/orgChart1"/>
    <dgm:cxn modelId="{7419D31B-23A0-4554-B075-322D8E827FF4}" type="presParOf" srcId="{DB0D8C09-62BF-4BB6-8E99-56E10CEB6D68}" destId="{8A436DA2-AB79-4548-9EEF-AB81D07BA5E1}" srcOrd="1" destOrd="0" presId="urn:microsoft.com/office/officeart/2005/8/layout/orgChart1"/>
    <dgm:cxn modelId="{630C5775-FC0E-4028-977E-484766DA50A0}" type="presParOf" srcId="{DB0D8C09-62BF-4BB6-8E99-56E10CEB6D68}" destId="{7B982113-5361-4F15-BF94-DA412A1FB439}" srcOrd="2" destOrd="0" presId="urn:microsoft.com/office/officeart/2005/8/layout/orgChart1"/>
    <dgm:cxn modelId="{490A1849-7CB6-480E-A2A4-608370D66AF1}" type="presParOf" srcId="{A467CC48-06B8-40F4-8AE3-FC4C5E2B7E62}" destId="{47DFC9D3-3E51-4D2F-B6AF-1E84A3419DE7}" srcOrd="2" destOrd="0" presId="urn:microsoft.com/office/officeart/2005/8/layout/orgChart1"/>
    <dgm:cxn modelId="{F635BA36-FB89-4EAB-B22D-0536AEDFB833}" type="presParOf" srcId="{0EFD8630-4ADF-480C-931B-1EB2A13A6322}" destId="{02FC7DD5-9E00-420A-B4F0-4B3A7B8DC689}" srcOrd="4" destOrd="0" presId="urn:microsoft.com/office/officeart/2005/8/layout/orgChart1"/>
    <dgm:cxn modelId="{76EE195E-B7A3-4786-8781-39F80DEC0E65}" type="presParOf" srcId="{0EFD8630-4ADF-480C-931B-1EB2A13A6322}" destId="{EF14AC7E-FF56-4899-85A1-058E0623F153}" srcOrd="5" destOrd="0" presId="urn:microsoft.com/office/officeart/2005/8/layout/orgChart1"/>
    <dgm:cxn modelId="{F364F824-A016-406C-A306-F32340D4479D}" type="presParOf" srcId="{EF14AC7E-FF56-4899-85A1-058E0623F153}" destId="{BB29A59D-6036-4563-8C21-59E4D5B9A674}" srcOrd="0" destOrd="0" presId="urn:microsoft.com/office/officeart/2005/8/layout/orgChart1"/>
    <dgm:cxn modelId="{C611F80F-632A-46C0-8447-F91CE8FB8DE5}" type="presParOf" srcId="{BB29A59D-6036-4563-8C21-59E4D5B9A674}" destId="{1D26E86A-0E27-46ED-8E53-04480BE3A606}" srcOrd="0" destOrd="0" presId="urn:microsoft.com/office/officeart/2005/8/layout/orgChart1"/>
    <dgm:cxn modelId="{A250D9FF-B0FF-4B55-AD0C-21F948654683}" type="presParOf" srcId="{BB29A59D-6036-4563-8C21-59E4D5B9A674}" destId="{3204570F-DF3E-44B8-A3D6-52001C56E23B}" srcOrd="1" destOrd="0" presId="urn:microsoft.com/office/officeart/2005/8/layout/orgChart1"/>
    <dgm:cxn modelId="{0A7FFD42-F657-4784-8EB6-41E926E00451}" type="presParOf" srcId="{EF14AC7E-FF56-4899-85A1-058E0623F153}" destId="{74C5BE67-7743-4BC9-B381-15BF3B51BCF4}" srcOrd="1" destOrd="0" presId="urn:microsoft.com/office/officeart/2005/8/layout/orgChart1"/>
    <dgm:cxn modelId="{B89B4BE7-0883-460C-A6E8-AAD3CD32C26F}" type="presParOf" srcId="{EF14AC7E-FF56-4899-85A1-058E0623F153}" destId="{1BCECC75-93E8-4BAC-9AC5-546BBC170475}" srcOrd="2" destOrd="0" presId="urn:microsoft.com/office/officeart/2005/8/layout/orgChart1"/>
    <dgm:cxn modelId="{A4E3B663-A701-4BC6-8E62-24DB20FB565B}" type="presParOf" srcId="{0EFD8630-4ADF-480C-931B-1EB2A13A6322}" destId="{5A8D2E44-E225-40F1-8496-4CC8FD9B13F5}" srcOrd="6" destOrd="0" presId="urn:microsoft.com/office/officeart/2005/8/layout/orgChart1"/>
    <dgm:cxn modelId="{CBF1733A-79BD-481F-9927-33F0CB0D70DF}" type="presParOf" srcId="{0EFD8630-4ADF-480C-931B-1EB2A13A6322}" destId="{F143D63D-E29E-4CA7-A29E-9868B0BAB5A5}" srcOrd="7" destOrd="0" presId="urn:microsoft.com/office/officeart/2005/8/layout/orgChart1"/>
    <dgm:cxn modelId="{E6EEB1A7-A9B7-4D85-A3DC-35B597C28A3E}" type="presParOf" srcId="{F143D63D-E29E-4CA7-A29E-9868B0BAB5A5}" destId="{A7893553-0F14-4525-8CF9-B8FD8BB4D175}" srcOrd="0" destOrd="0" presId="urn:microsoft.com/office/officeart/2005/8/layout/orgChart1"/>
    <dgm:cxn modelId="{33601DA4-76CB-4ABB-A798-9831C4551C4C}" type="presParOf" srcId="{A7893553-0F14-4525-8CF9-B8FD8BB4D175}" destId="{DEB80F56-4DBB-457D-9D57-A1F91AFD483E}" srcOrd="0" destOrd="0" presId="urn:microsoft.com/office/officeart/2005/8/layout/orgChart1"/>
    <dgm:cxn modelId="{761BD579-5C84-4813-8ACE-A2D32A10C8E9}" type="presParOf" srcId="{A7893553-0F14-4525-8CF9-B8FD8BB4D175}" destId="{3F954063-3DD3-4CFB-B64A-75750E12EE04}" srcOrd="1" destOrd="0" presId="urn:microsoft.com/office/officeart/2005/8/layout/orgChart1"/>
    <dgm:cxn modelId="{46305EEF-5075-41A0-B0D7-A38622222974}" type="presParOf" srcId="{F143D63D-E29E-4CA7-A29E-9868B0BAB5A5}" destId="{CB4CDFEA-D40A-43E0-8A69-D49350ABC65F}" srcOrd="1" destOrd="0" presId="urn:microsoft.com/office/officeart/2005/8/layout/orgChart1"/>
    <dgm:cxn modelId="{BA5AEC9A-1F79-4FD8-A83C-4CF5EFF892C9}" type="presParOf" srcId="{F143D63D-E29E-4CA7-A29E-9868B0BAB5A5}" destId="{D25E1F6A-C42E-42A3-BC4C-135D99C9C4AC}" srcOrd="2" destOrd="0" presId="urn:microsoft.com/office/officeart/2005/8/layout/orgChart1"/>
    <dgm:cxn modelId="{8EDB0434-77B0-4ED1-8EE8-C65CD68437B2}" type="presParOf" srcId="{0EFD8630-4ADF-480C-931B-1EB2A13A6322}" destId="{3A801CE1-48FA-4E51-AA1F-32B7CDEAA409}" srcOrd="8" destOrd="0" presId="urn:microsoft.com/office/officeart/2005/8/layout/orgChart1"/>
    <dgm:cxn modelId="{3E48A05E-99E1-4FE5-996A-8F80ECD411F7}" type="presParOf" srcId="{0EFD8630-4ADF-480C-931B-1EB2A13A6322}" destId="{2238FC13-0EC9-4C6E-8F7F-2BBB2D707755}" srcOrd="9" destOrd="0" presId="urn:microsoft.com/office/officeart/2005/8/layout/orgChart1"/>
    <dgm:cxn modelId="{D5F88D57-2AA5-4B05-8AFC-90ED50F9CAE2}" type="presParOf" srcId="{2238FC13-0EC9-4C6E-8F7F-2BBB2D707755}" destId="{025E6AD5-B2B7-417D-BA0E-7434D0B5514F}" srcOrd="0" destOrd="0" presId="urn:microsoft.com/office/officeart/2005/8/layout/orgChart1"/>
    <dgm:cxn modelId="{A1384C50-35EB-4268-BE59-90D7710860F5}" type="presParOf" srcId="{025E6AD5-B2B7-417D-BA0E-7434D0B5514F}" destId="{ADD5F882-21F5-4E6E-84BF-03C1EC982BD2}" srcOrd="0" destOrd="0" presId="urn:microsoft.com/office/officeart/2005/8/layout/orgChart1"/>
    <dgm:cxn modelId="{B6EA7B41-1DCA-4EDC-B550-8D2D1DABA81E}" type="presParOf" srcId="{025E6AD5-B2B7-417D-BA0E-7434D0B5514F}" destId="{71C287A3-E3BC-46F1-A8FD-BD6B20C7E884}" srcOrd="1" destOrd="0" presId="urn:microsoft.com/office/officeart/2005/8/layout/orgChart1"/>
    <dgm:cxn modelId="{5938A4EB-A93F-446C-A377-2300E3E10A73}" type="presParOf" srcId="{2238FC13-0EC9-4C6E-8F7F-2BBB2D707755}" destId="{7B9B597B-4DE4-4709-839D-53DA4FD7F607}" srcOrd="1" destOrd="0" presId="urn:microsoft.com/office/officeart/2005/8/layout/orgChart1"/>
    <dgm:cxn modelId="{461098C9-FD24-495C-BB23-F5D6C8C4A34C}" type="presParOf" srcId="{2238FC13-0EC9-4C6E-8F7F-2BBB2D707755}" destId="{5F83ACE8-3A83-4622-BC57-8C3F9EC2D2C1}" srcOrd="2" destOrd="0" presId="urn:microsoft.com/office/officeart/2005/8/layout/orgChart1"/>
    <dgm:cxn modelId="{3C4E6DA2-CE09-44CA-8D2B-80391468F720}" type="presParOf" srcId="{FFF0C9F3-FD7A-48DA-9452-97804FA9E2C8}" destId="{868C7C19-5A3F-4248-A017-5F552EA506A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56C1F3-16D6-42C0-B276-471B4B1DF17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LID4096"/>
        </a:p>
      </dgm:t>
    </dgm:pt>
    <dgm:pt modelId="{85898B6B-623A-408B-BC52-B414E80EAC1C}">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Multiple benefits of energy efficiency:</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7074F796-4D90-4678-9F59-8521B8936625}" type="parTrans" cxnId="{39167700-E41C-41C9-A0DC-F00E4237ADEB}">
      <dgm:prSet/>
      <dgm:spPr/>
      <dgm:t>
        <a:bodyPr/>
        <a:lstStyle/>
        <a:p>
          <a:endParaRPr lang="LID4096"/>
        </a:p>
      </dgm:t>
    </dgm:pt>
    <dgm:pt modelId="{A2D8A68A-07F9-473A-8050-80889FA520F3}" type="sibTrans" cxnId="{39167700-E41C-41C9-A0DC-F00E4237ADEB}">
      <dgm:prSet/>
      <dgm:spPr/>
      <dgm:t>
        <a:bodyPr/>
        <a:lstStyle/>
        <a:p>
          <a:endParaRPr lang="LID4096"/>
        </a:p>
      </dgm:t>
    </dgm:pt>
    <dgm:pt modelId="{D9CD18AE-AABA-4CFD-A0E2-052908B85E9C}">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Reducing the use of resources</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13423405-8A70-4400-B45B-F652CD8ACF3E}" type="parTrans" cxnId="{43F08772-3940-4928-A99C-224610600379}">
      <dgm:prSet/>
      <dgm:spPr/>
      <dgm:t>
        <a:bodyPr/>
        <a:lstStyle/>
        <a:p>
          <a:endParaRPr lang="LID4096"/>
        </a:p>
      </dgm:t>
    </dgm:pt>
    <dgm:pt modelId="{44719B8B-D19A-4499-B934-C1B8C9CCB56B}" type="sibTrans" cxnId="{43F08772-3940-4928-A99C-224610600379}">
      <dgm:prSet/>
      <dgm:spPr/>
      <dgm:t>
        <a:bodyPr/>
        <a:lstStyle/>
        <a:p>
          <a:endParaRPr lang="LID4096"/>
        </a:p>
      </dgm:t>
    </dgm:pt>
    <dgm:pt modelId="{E592568C-D15B-45B5-8DCD-3E0B4A1C42EF}">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Environmental benefits</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2A1DF287-9456-49F4-8391-811A7C9B7E04}" type="parTrans" cxnId="{1B480000-1C50-4721-AE89-E64019EE246F}">
      <dgm:prSet/>
      <dgm:spPr/>
      <dgm:t>
        <a:bodyPr/>
        <a:lstStyle/>
        <a:p>
          <a:endParaRPr lang="LID4096"/>
        </a:p>
      </dgm:t>
    </dgm:pt>
    <dgm:pt modelId="{AD29CB28-2080-467F-AEC9-B20AA76ABEC1}" type="sibTrans" cxnId="{1B480000-1C50-4721-AE89-E64019EE246F}">
      <dgm:prSet/>
      <dgm:spPr/>
      <dgm:t>
        <a:bodyPr/>
        <a:lstStyle/>
        <a:p>
          <a:endParaRPr lang="LID4096"/>
        </a:p>
      </dgm:t>
    </dgm:pt>
    <dgm:pt modelId="{013651B7-474C-41AB-A740-5A2BEF5FAD9D}">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Cost savings</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E62A4295-BD2A-42D7-9ACA-D176B1FF5A4A}" type="parTrans" cxnId="{BCA1F3FC-E6FD-44AF-9D5F-BF37D45776CC}">
      <dgm:prSet/>
      <dgm:spPr/>
      <dgm:t>
        <a:bodyPr/>
        <a:lstStyle/>
        <a:p>
          <a:endParaRPr lang="LID4096"/>
        </a:p>
      </dgm:t>
    </dgm:pt>
    <dgm:pt modelId="{AE149DA6-75BE-4D6E-B975-7C65B4D3138D}" type="sibTrans" cxnId="{BCA1F3FC-E6FD-44AF-9D5F-BF37D45776CC}">
      <dgm:prSet/>
      <dgm:spPr/>
      <dgm:t>
        <a:bodyPr/>
        <a:lstStyle/>
        <a:p>
          <a:endParaRPr lang="LID4096"/>
        </a:p>
      </dgm:t>
    </dgm:pt>
    <dgm:pt modelId="{D85468E9-B7CC-4741-8EAD-73CB38841FC4}">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Energy security</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F041892D-3D5E-4B52-890C-B48038C7D74D}" type="parTrans" cxnId="{7BC6ABF8-41A2-45B1-8305-12F397E9FBAC}">
      <dgm:prSet/>
      <dgm:spPr/>
      <dgm:t>
        <a:bodyPr/>
        <a:lstStyle/>
        <a:p>
          <a:endParaRPr lang="LID4096"/>
        </a:p>
      </dgm:t>
    </dgm:pt>
    <dgm:pt modelId="{72A2EF2D-EDEA-452F-83D9-DC90CA02B9CD}" type="sibTrans" cxnId="{7BC6ABF8-41A2-45B1-8305-12F397E9FBAC}">
      <dgm:prSet/>
      <dgm:spPr/>
      <dgm:t>
        <a:bodyPr/>
        <a:lstStyle/>
        <a:p>
          <a:endParaRPr lang="LID4096"/>
        </a:p>
      </dgm:t>
    </dgm:pt>
    <dgm:pt modelId="{86070984-E5A8-41D5-93CE-8F9AC19AE9F9}">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Economic benefits and job creation</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45AB9DB3-152C-462D-8167-3B6D6360E8C5}" type="parTrans" cxnId="{0FA24EC6-B2D3-4932-8028-796C6DF03342}">
      <dgm:prSet/>
      <dgm:spPr/>
      <dgm:t>
        <a:bodyPr/>
        <a:lstStyle/>
        <a:p>
          <a:endParaRPr lang="LID4096"/>
        </a:p>
      </dgm:t>
    </dgm:pt>
    <dgm:pt modelId="{4E0ECD00-14F3-4AA3-ACF0-F6632B6428E4}" type="sibTrans" cxnId="{0FA24EC6-B2D3-4932-8028-796C6DF03342}">
      <dgm:prSet/>
      <dgm:spPr/>
      <dgm:t>
        <a:bodyPr/>
        <a:lstStyle/>
        <a:p>
          <a:endParaRPr lang="LID4096"/>
        </a:p>
      </dgm:t>
    </dgm:pt>
    <dgm:pt modelId="{ABCE567D-AD9B-45D5-AB0F-8B356486FC03}">
      <dgm:prSe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Energy efficiency technologies and solutions lead to significant cost savings for citizens, businesses and governments. Reducing energy consumption will result in lower energy bills and reduced operating costs. Investments in EE have a high-return on investments.</a:t>
          </a:r>
          <a:endParaRPr lang="LID4096" sz="1100" dirty="0">
            <a:latin typeface="Calibri" panose="020F0502020204030204" pitchFamily="34" charset="0"/>
            <a:ea typeface="Calibri" panose="020F0502020204030204" pitchFamily="34" charset="0"/>
            <a:cs typeface="Calibri" panose="020F0502020204030204" pitchFamily="34" charset="0"/>
          </a:endParaRPr>
        </a:p>
      </dgm:t>
    </dgm:pt>
    <dgm:pt modelId="{5E9F0288-595F-44E5-BB30-920497334AC3}" type="parTrans" cxnId="{BA305D3A-FEDE-4ABE-B6A5-DD6DFAD5EBFB}">
      <dgm:prSet/>
      <dgm:spPr/>
      <dgm:t>
        <a:bodyPr/>
        <a:lstStyle/>
        <a:p>
          <a:endParaRPr lang="LID4096"/>
        </a:p>
      </dgm:t>
    </dgm:pt>
    <dgm:pt modelId="{9ADCB52F-06CC-4348-AA6E-47BAB3174EF3}" type="sibTrans" cxnId="{BA305D3A-FEDE-4ABE-B6A5-DD6DFAD5EBFB}">
      <dgm:prSet/>
      <dgm:spPr/>
      <dgm:t>
        <a:bodyPr/>
        <a:lstStyle/>
        <a:p>
          <a:endParaRPr lang="LID4096"/>
        </a:p>
      </dgm:t>
    </dgm:pt>
    <dgm:pt modelId="{85B589DB-506A-4736-8D4F-7BE6E21A48FD}" type="pres">
      <dgm:prSet presAssocID="{A056C1F3-16D6-42C0-B276-471B4B1DF172}" presName="hierChild1" presStyleCnt="0">
        <dgm:presLayoutVars>
          <dgm:orgChart val="1"/>
          <dgm:chPref val="1"/>
          <dgm:dir/>
          <dgm:animOne val="branch"/>
          <dgm:animLvl val="lvl"/>
          <dgm:resizeHandles/>
        </dgm:presLayoutVars>
      </dgm:prSet>
      <dgm:spPr/>
    </dgm:pt>
    <dgm:pt modelId="{FFF0C9F3-FD7A-48DA-9452-97804FA9E2C8}" type="pres">
      <dgm:prSet presAssocID="{85898B6B-623A-408B-BC52-B414E80EAC1C}" presName="hierRoot1" presStyleCnt="0">
        <dgm:presLayoutVars>
          <dgm:hierBranch val="init"/>
        </dgm:presLayoutVars>
      </dgm:prSet>
      <dgm:spPr/>
    </dgm:pt>
    <dgm:pt modelId="{D4E5F7F0-8BB4-4B88-B41D-90BE5267887A}" type="pres">
      <dgm:prSet presAssocID="{85898B6B-623A-408B-BC52-B414E80EAC1C}" presName="rootComposite1" presStyleCnt="0"/>
      <dgm:spPr/>
    </dgm:pt>
    <dgm:pt modelId="{74C15ECB-80F2-4F55-A47A-8D37F27586EE}" type="pres">
      <dgm:prSet presAssocID="{85898B6B-623A-408B-BC52-B414E80EAC1C}" presName="rootText1" presStyleLbl="node0" presStyleIdx="0" presStyleCnt="1" custScaleX="149297" custScaleY="129330">
        <dgm:presLayoutVars>
          <dgm:chPref val="3"/>
        </dgm:presLayoutVars>
      </dgm:prSet>
      <dgm:spPr/>
    </dgm:pt>
    <dgm:pt modelId="{0F16986B-AA7E-4DDB-8761-FAAF5110B344}" type="pres">
      <dgm:prSet presAssocID="{85898B6B-623A-408B-BC52-B414E80EAC1C}" presName="rootConnector1" presStyleLbl="node1" presStyleIdx="0" presStyleCnt="0"/>
      <dgm:spPr/>
    </dgm:pt>
    <dgm:pt modelId="{0EFD8630-4ADF-480C-931B-1EB2A13A6322}" type="pres">
      <dgm:prSet presAssocID="{85898B6B-623A-408B-BC52-B414E80EAC1C}" presName="hierChild2" presStyleCnt="0"/>
      <dgm:spPr/>
    </dgm:pt>
    <dgm:pt modelId="{AE6AF7FF-5F15-4ECE-985D-80DC4F3211FD}" type="pres">
      <dgm:prSet presAssocID="{13423405-8A70-4400-B45B-F652CD8ACF3E}" presName="Name37" presStyleLbl="parChTrans1D2" presStyleIdx="0" presStyleCnt="5"/>
      <dgm:spPr/>
    </dgm:pt>
    <dgm:pt modelId="{15E78E84-213C-43B1-872F-7DFE3575A000}" type="pres">
      <dgm:prSet presAssocID="{D9CD18AE-AABA-4CFD-A0E2-052908B85E9C}" presName="hierRoot2" presStyleCnt="0">
        <dgm:presLayoutVars>
          <dgm:hierBranch val="init"/>
        </dgm:presLayoutVars>
      </dgm:prSet>
      <dgm:spPr/>
    </dgm:pt>
    <dgm:pt modelId="{10599844-1433-4E94-9A69-C3C44F9EDAC9}" type="pres">
      <dgm:prSet presAssocID="{D9CD18AE-AABA-4CFD-A0E2-052908B85E9C}" presName="rootComposite" presStyleCnt="0"/>
      <dgm:spPr/>
    </dgm:pt>
    <dgm:pt modelId="{B44BD312-46C1-4DCA-918A-D986C6CAE810}" type="pres">
      <dgm:prSet presAssocID="{D9CD18AE-AABA-4CFD-A0E2-052908B85E9C}" presName="rootText" presStyleLbl="node2" presStyleIdx="0" presStyleCnt="5">
        <dgm:presLayoutVars>
          <dgm:chPref val="3"/>
        </dgm:presLayoutVars>
      </dgm:prSet>
      <dgm:spPr/>
    </dgm:pt>
    <dgm:pt modelId="{A5DBBA0F-AA66-4032-ADC4-0DA59439C978}" type="pres">
      <dgm:prSet presAssocID="{D9CD18AE-AABA-4CFD-A0E2-052908B85E9C}" presName="rootConnector" presStyleLbl="node2" presStyleIdx="0" presStyleCnt="5"/>
      <dgm:spPr/>
    </dgm:pt>
    <dgm:pt modelId="{0D2C3E5E-51F7-462F-84B9-C8CE499E7DD4}" type="pres">
      <dgm:prSet presAssocID="{D9CD18AE-AABA-4CFD-A0E2-052908B85E9C}" presName="hierChild4" presStyleCnt="0"/>
      <dgm:spPr/>
    </dgm:pt>
    <dgm:pt modelId="{3642CE72-AEFC-452E-AE58-AB404D2F15FD}" type="pres">
      <dgm:prSet presAssocID="{D9CD18AE-AABA-4CFD-A0E2-052908B85E9C}" presName="hierChild5" presStyleCnt="0"/>
      <dgm:spPr/>
    </dgm:pt>
    <dgm:pt modelId="{E1DBB471-FA91-434A-9BB7-8FAC2D4B7CA3}" type="pres">
      <dgm:prSet presAssocID="{2A1DF287-9456-49F4-8391-811A7C9B7E04}" presName="Name37" presStyleLbl="parChTrans1D2" presStyleIdx="1" presStyleCnt="5"/>
      <dgm:spPr/>
    </dgm:pt>
    <dgm:pt modelId="{A467CC48-06B8-40F4-8AE3-FC4C5E2B7E62}" type="pres">
      <dgm:prSet presAssocID="{E592568C-D15B-45B5-8DCD-3E0B4A1C42EF}" presName="hierRoot2" presStyleCnt="0">
        <dgm:presLayoutVars>
          <dgm:hierBranch val="init"/>
        </dgm:presLayoutVars>
      </dgm:prSet>
      <dgm:spPr/>
    </dgm:pt>
    <dgm:pt modelId="{0D91583F-3B83-4C63-A707-B6DFFB6C8FA9}" type="pres">
      <dgm:prSet presAssocID="{E592568C-D15B-45B5-8DCD-3E0B4A1C42EF}" presName="rootComposite" presStyleCnt="0"/>
      <dgm:spPr/>
    </dgm:pt>
    <dgm:pt modelId="{0E42607C-6969-4151-8C25-BD9C7002DBA0}" type="pres">
      <dgm:prSet presAssocID="{E592568C-D15B-45B5-8DCD-3E0B4A1C42EF}" presName="rootText" presStyleLbl="node2" presStyleIdx="1" presStyleCnt="5">
        <dgm:presLayoutVars>
          <dgm:chPref val="3"/>
        </dgm:presLayoutVars>
      </dgm:prSet>
      <dgm:spPr/>
    </dgm:pt>
    <dgm:pt modelId="{112DA7AF-1893-4284-8A7A-656E26D385D9}" type="pres">
      <dgm:prSet presAssocID="{E592568C-D15B-45B5-8DCD-3E0B4A1C42EF}" presName="rootConnector" presStyleLbl="node2" presStyleIdx="1" presStyleCnt="5"/>
      <dgm:spPr/>
    </dgm:pt>
    <dgm:pt modelId="{3B78F210-E7E0-4F7F-A14B-9B28C2FEE2E6}" type="pres">
      <dgm:prSet presAssocID="{E592568C-D15B-45B5-8DCD-3E0B4A1C42EF}" presName="hierChild4" presStyleCnt="0"/>
      <dgm:spPr/>
    </dgm:pt>
    <dgm:pt modelId="{47DFC9D3-3E51-4D2F-B6AF-1E84A3419DE7}" type="pres">
      <dgm:prSet presAssocID="{E592568C-D15B-45B5-8DCD-3E0B4A1C42EF}" presName="hierChild5" presStyleCnt="0"/>
      <dgm:spPr/>
    </dgm:pt>
    <dgm:pt modelId="{02FC7DD5-9E00-420A-B4F0-4B3A7B8DC689}" type="pres">
      <dgm:prSet presAssocID="{E62A4295-BD2A-42D7-9ACA-D176B1FF5A4A}" presName="Name37" presStyleLbl="parChTrans1D2" presStyleIdx="2" presStyleCnt="5"/>
      <dgm:spPr/>
    </dgm:pt>
    <dgm:pt modelId="{EF14AC7E-FF56-4899-85A1-058E0623F153}" type="pres">
      <dgm:prSet presAssocID="{013651B7-474C-41AB-A740-5A2BEF5FAD9D}" presName="hierRoot2" presStyleCnt="0">
        <dgm:presLayoutVars>
          <dgm:hierBranch val="init"/>
        </dgm:presLayoutVars>
      </dgm:prSet>
      <dgm:spPr/>
    </dgm:pt>
    <dgm:pt modelId="{BB29A59D-6036-4563-8C21-59E4D5B9A674}" type="pres">
      <dgm:prSet presAssocID="{013651B7-474C-41AB-A740-5A2BEF5FAD9D}" presName="rootComposite" presStyleCnt="0"/>
      <dgm:spPr/>
    </dgm:pt>
    <dgm:pt modelId="{1D26E86A-0E27-46ED-8E53-04480BE3A606}" type="pres">
      <dgm:prSet presAssocID="{013651B7-474C-41AB-A740-5A2BEF5FAD9D}" presName="rootText" presStyleLbl="node2" presStyleIdx="2" presStyleCnt="5">
        <dgm:presLayoutVars>
          <dgm:chPref val="3"/>
        </dgm:presLayoutVars>
      </dgm:prSet>
      <dgm:spPr/>
    </dgm:pt>
    <dgm:pt modelId="{3204570F-DF3E-44B8-A3D6-52001C56E23B}" type="pres">
      <dgm:prSet presAssocID="{013651B7-474C-41AB-A740-5A2BEF5FAD9D}" presName="rootConnector" presStyleLbl="node2" presStyleIdx="2" presStyleCnt="5"/>
      <dgm:spPr/>
    </dgm:pt>
    <dgm:pt modelId="{74C5BE67-7743-4BC9-B381-15BF3B51BCF4}" type="pres">
      <dgm:prSet presAssocID="{013651B7-474C-41AB-A740-5A2BEF5FAD9D}" presName="hierChild4" presStyleCnt="0"/>
      <dgm:spPr/>
    </dgm:pt>
    <dgm:pt modelId="{18837CF9-BD66-424D-94D7-D15B94623B9B}" type="pres">
      <dgm:prSet presAssocID="{5E9F0288-595F-44E5-BB30-920497334AC3}" presName="Name37" presStyleLbl="parChTrans1D3" presStyleIdx="0" presStyleCnt="1"/>
      <dgm:spPr/>
    </dgm:pt>
    <dgm:pt modelId="{180FE7E4-951F-46EF-B4E5-05E2F0035017}" type="pres">
      <dgm:prSet presAssocID="{ABCE567D-AD9B-45D5-AB0F-8B356486FC03}" presName="hierRoot2" presStyleCnt="0">
        <dgm:presLayoutVars>
          <dgm:hierBranch val="init"/>
        </dgm:presLayoutVars>
      </dgm:prSet>
      <dgm:spPr/>
    </dgm:pt>
    <dgm:pt modelId="{26F37172-4E1D-43A6-A164-BB68F8220D26}" type="pres">
      <dgm:prSet presAssocID="{ABCE567D-AD9B-45D5-AB0F-8B356486FC03}" presName="rootComposite" presStyleCnt="0"/>
      <dgm:spPr/>
    </dgm:pt>
    <dgm:pt modelId="{264AADC8-BA14-4F85-B301-F18426923B5E}" type="pres">
      <dgm:prSet presAssocID="{ABCE567D-AD9B-45D5-AB0F-8B356486FC03}" presName="rootText" presStyleLbl="node3" presStyleIdx="0" presStyleCnt="1" custScaleX="156268" custScaleY="258030">
        <dgm:presLayoutVars>
          <dgm:chPref val="3"/>
        </dgm:presLayoutVars>
      </dgm:prSet>
      <dgm:spPr/>
    </dgm:pt>
    <dgm:pt modelId="{97D49829-8C38-4186-82F5-9F8E8E803893}" type="pres">
      <dgm:prSet presAssocID="{ABCE567D-AD9B-45D5-AB0F-8B356486FC03}" presName="rootConnector" presStyleLbl="node3" presStyleIdx="0" presStyleCnt="1"/>
      <dgm:spPr/>
    </dgm:pt>
    <dgm:pt modelId="{E6346EA0-D85B-48CD-B83C-75A1CF5B7DAE}" type="pres">
      <dgm:prSet presAssocID="{ABCE567D-AD9B-45D5-AB0F-8B356486FC03}" presName="hierChild4" presStyleCnt="0"/>
      <dgm:spPr/>
    </dgm:pt>
    <dgm:pt modelId="{460FBB8F-91DD-42EB-BEE6-9EA345E9F173}" type="pres">
      <dgm:prSet presAssocID="{ABCE567D-AD9B-45D5-AB0F-8B356486FC03}" presName="hierChild5" presStyleCnt="0"/>
      <dgm:spPr/>
    </dgm:pt>
    <dgm:pt modelId="{1BCECC75-93E8-4BAC-9AC5-546BBC170475}" type="pres">
      <dgm:prSet presAssocID="{013651B7-474C-41AB-A740-5A2BEF5FAD9D}" presName="hierChild5" presStyleCnt="0"/>
      <dgm:spPr/>
    </dgm:pt>
    <dgm:pt modelId="{5A8D2E44-E225-40F1-8496-4CC8FD9B13F5}" type="pres">
      <dgm:prSet presAssocID="{F041892D-3D5E-4B52-890C-B48038C7D74D}" presName="Name37" presStyleLbl="parChTrans1D2" presStyleIdx="3" presStyleCnt="5"/>
      <dgm:spPr/>
    </dgm:pt>
    <dgm:pt modelId="{F143D63D-E29E-4CA7-A29E-9868B0BAB5A5}" type="pres">
      <dgm:prSet presAssocID="{D85468E9-B7CC-4741-8EAD-73CB38841FC4}" presName="hierRoot2" presStyleCnt="0">
        <dgm:presLayoutVars>
          <dgm:hierBranch val="init"/>
        </dgm:presLayoutVars>
      </dgm:prSet>
      <dgm:spPr/>
    </dgm:pt>
    <dgm:pt modelId="{A7893553-0F14-4525-8CF9-B8FD8BB4D175}" type="pres">
      <dgm:prSet presAssocID="{D85468E9-B7CC-4741-8EAD-73CB38841FC4}" presName="rootComposite" presStyleCnt="0"/>
      <dgm:spPr/>
    </dgm:pt>
    <dgm:pt modelId="{DEB80F56-4DBB-457D-9D57-A1F91AFD483E}" type="pres">
      <dgm:prSet presAssocID="{D85468E9-B7CC-4741-8EAD-73CB38841FC4}" presName="rootText" presStyleLbl="node2" presStyleIdx="3" presStyleCnt="5">
        <dgm:presLayoutVars>
          <dgm:chPref val="3"/>
        </dgm:presLayoutVars>
      </dgm:prSet>
      <dgm:spPr/>
    </dgm:pt>
    <dgm:pt modelId="{3F954063-3DD3-4CFB-B64A-75750E12EE04}" type="pres">
      <dgm:prSet presAssocID="{D85468E9-B7CC-4741-8EAD-73CB38841FC4}" presName="rootConnector" presStyleLbl="node2" presStyleIdx="3" presStyleCnt="5"/>
      <dgm:spPr/>
    </dgm:pt>
    <dgm:pt modelId="{CB4CDFEA-D40A-43E0-8A69-D49350ABC65F}" type="pres">
      <dgm:prSet presAssocID="{D85468E9-B7CC-4741-8EAD-73CB38841FC4}" presName="hierChild4" presStyleCnt="0"/>
      <dgm:spPr/>
    </dgm:pt>
    <dgm:pt modelId="{D25E1F6A-C42E-42A3-BC4C-135D99C9C4AC}" type="pres">
      <dgm:prSet presAssocID="{D85468E9-B7CC-4741-8EAD-73CB38841FC4}" presName="hierChild5" presStyleCnt="0"/>
      <dgm:spPr/>
    </dgm:pt>
    <dgm:pt modelId="{3A801CE1-48FA-4E51-AA1F-32B7CDEAA409}" type="pres">
      <dgm:prSet presAssocID="{45AB9DB3-152C-462D-8167-3B6D6360E8C5}" presName="Name37" presStyleLbl="parChTrans1D2" presStyleIdx="4" presStyleCnt="5"/>
      <dgm:spPr/>
    </dgm:pt>
    <dgm:pt modelId="{2238FC13-0EC9-4C6E-8F7F-2BBB2D707755}" type="pres">
      <dgm:prSet presAssocID="{86070984-E5A8-41D5-93CE-8F9AC19AE9F9}" presName="hierRoot2" presStyleCnt="0">
        <dgm:presLayoutVars>
          <dgm:hierBranch val="init"/>
        </dgm:presLayoutVars>
      </dgm:prSet>
      <dgm:spPr/>
    </dgm:pt>
    <dgm:pt modelId="{025E6AD5-B2B7-417D-BA0E-7434D0B5514F}" type="pres">
      <dgm:prSet presAssocID="{86070984-E5A8-41D5-93CE-8F9AC19AE9F9}" presName="rootComposite" presStyleCnt="0"/>
      <dgm:spPr/>
    </dgm:pt>
    <dgm:pt modelId="{ADD5F882-21F5-4E6E-84BF-03C1EC982BD2}" type="pres">
      <dgm:prSet presAssocID="{86070984-E5A8-41D5-93CE-8F9AC19AE9F9}" presName="rootText" presStyleLbl="node2" presStyleIdx="4" presStyleCnt="5">
        <dgm:presLayoutVars>
          <dgm:chPref val="3"/>
        </dgm:presLayoutVars>
      </dgm:prSet>
      <dgm:spPr/>
    </dgm:pt>
    <dgm:pt modelId="{71C287A3-E3BC-46F1-A8FD-BD6B20C7E884}" type="pres">
      <dgm:prSet presAssocID="{86070984-E5A8-41D5-93CE-8F9AC19AE9F9}" presName="rootConnector" presStyleLbl="node2" presStyleIdx="4" presStyleCnt="5"/>
      <dgm:spPr/>
    </dgm:pt>
    <dgm:pt modelId="{7B9B597B-4DE4-4709-839D-53DA4FD7F607}" type="pres">
      <dgm:prSet presAssocID="{86070984-E5A8-41D5-93CE-8F9AC19AE9F9}" presName="hierChild4" presStyleCnt="0"/>
      <dgm:spPr/>
    </dgm:pt>
    <dgm:pt modelId="{5F83ACE8-3A83-4622-BC57-8C3F9EC2D2C1}" type="pres">
      <dgm:prSet presAssocID="{86070984-E5A8-41D5-93CE-8F9AC19AE9F9}" presName="hierChild5" presStyleCnt="0"/>
      <dgm:spPr/>
    </dgm:pt>
    <dgm:pt modelId="{868C7C19-5A3F-4248-A017-5F552EA506A3}" type="pres">
      <dgm:prSet presAssocID="{85898B6B-623A-408B-BC52-B414E80EAC1C}" presName="hierChild3" presStyleCnt="0"/>
      <dgm:spPr/>
    </dgm:pt>
  </dgm:ptLst>
  <dgm:cxnLst>
    <dgm:cxn modelId="{1B480000-1C50-4721-AE89-E64019EE246F}" srcId="{85898B6B-623A-408B-BC52-B414E80EAC1C}" destId="{E592568C-D15B-45B5-8DCD-3E0B4A1C42EF}" srcOrd="1" destOrd="0" parTransId="{2A1DF287-9456-49F4-8391-811A7C9B7E04}" sibTransId="{AD29CB28-2080-467F-AEC9-B20AA76ABEC1}"/>
    <dgm:cxn modelId="{39167700-E41C-41C9-A0DC-F00E4237ADEB}" srcId="{A056C1F3-16D6-42C0-B276-471B4B1DF172}" destId="{85898B6B-623A-408B-BC52-B414E80EAC1C}" srcOrd="0" destOrd="0" parTransId="{7074F796-4D90-4678-9F59-8521B8936625}" sibTransId="{A2D8A68A-07F9-473A-8050-80889FA520F3}"/>
    <dgm:cxn modelId="{0E35C705-446C-4ECB-8D45-B0177DFA3C1A}" type="presOf" srcId="{86070984-E5A8-41D5-93CE-8F9AC19AE9F9}" destId="{ADD5F882-21F5-4E6E-84BF-03C1EC982BD2}" srcOrd="0" destOrd="0" presId="urn:microsoft.com/office/officeart/2005/8/layout/orgChart1"/>
    <dgm:cxn modelId="{4047320F-CD7F-47FF-8CE5-0CF8807A5C36}" type="presOf" srcId="{ABCE567D-AD9B-45D5-AB0F-8B356486FC03}" destId="{264AADC8-BA14-4F85-B301-F18426923B5E}" srcOrd="0" destOrd="0" presId="urn:microsoft.com/office/officeart/2005/8/layout/orgChart1"/>
    <dgm:cxn modelId="{852F2214-7999-4DE1-A26A-57D57F96C5D9}" type="presOf" srcId="{E592568C-D15B-45B5-8DCD-3E0B4A1C42EF}" destId="{0E42607C-6969-4151-8C25-BD9C7002DBA0}" srcOrd="0" destOrd="0" presId="urn:microsoft.com/office/officeart/2005/8/layout/orgChart1"/>
    <dgm:cxn modelId="{C76FD815-CF93-4211-939C-6F2D3860B977}" type="presOf" srcId="{D9CD18AE-AABA-4CFD-A0E2-052908B85E9C}" destId="{A5DBBA0F-AA66-4032-ADC4-0DA59439C978}" srcOrd="1" destOrd="0" presId="urn:microsoft.com/office/officeart/2005/8/layout/orgChart1"/>
    <dgm:cxn modelId="{76DC1D1B-3DDE-4634-B69D-5DAFC253CCFD}" type="presOf" srcId="{E62A4295-BD2A-42D7-9ACA-D176B1FF5A4A}" destId="{02FC7DD5-9E00-420A-B4F0-4B3A7B8DC689}" srcOrd="0" destOrd="0" presId="urn:microsoft.com/office/officeart/2005/8/layout/orgChart1"/>
    <dgm:cxn modelId="{8E891E25-5ABA-473B-AF15-EEBAA5D0AA06}" type="presOf" srcId="{13423405-8A70-4400-B45B-F652CD8ACF3E}" destId="{AE6AF7FF-5F15-4ECE-985D-80DC4F3211FD}" srcOrd="0" destOrd="0" presId="urn:microsoft.com/office/officeart/2005/8/layout/orgChart1"/>
    <dgm:cxn modelId="{6D8F6B28-64A9-4231-8AEE-89EC5ECC2B36}" type="presOf" srcId="{45AB9DB3-152C-462D-8167-3B6D6360E8C5}" destId="{3A801CE1-48FA-4E51-AA1F-32B7CDEAA409}" srcOrd="0" destOrd="0" presId="urn:microsoft.com/office/officeart/2005/8/layout/orgChart1"/>
    <dgm:cxn modelId="{20EAD531-2AA6-4924-863B-E7617246A3CD}" type="presOf" srcId="{85898B6B-623A-408B-BC52-B414E80EAC1C}" destId="{74C15ECB-80F2-4F55-A47A-8D37F27586EE}" srcOrd="0" destOrd="0" presId="urn:microsoft.com/office/officeart/2005/8/layout/orgChart1"/>
    <dgm:cxn modelId="{C95F4B35-2A5E-4ABA-886B-F77709DF4F50}" type="presOf" srcId="{D85468E9-B7CC-4741-8EAD-73CB38841FC4}" destId="{3F954063-3DD3-4CFB-B64A-75750E12EE04}" srcOrd="1" destOrd="0" presId="urn:microsoft.com/office/officeart/2005/8/layout/orgChart1"/>
    <dgm:cxn modelId="{BA305D3A-FEDE-4ABE-B6A5-DD6DFAD5EBFB}" srcId="{013651B7-474C-41AB-A740-5A2BEF5FAD9D}" destId="{ABCE567D-AD9B-45D5-AB0F-8B356486FC03}" srcOrd="0" destOrd="0" parTransId="{5E9F0288-595F-44E5-BB30-920497334AC3}" sibTransId="{9ADCB52F-06CC-4348-AA6E-47BAB3174EF3}"/>
    <dgm:cxn modelId="{4C611F3B-BDAE-4244-9B6E-7F878C857C2C}" type="presOf" srcId="{D85468E9-B7CC-4741-8EAD-73CB38841FC4}" destId="{DEB80F56-4DBB-457D-9D57-A1F91AFD483E}" srcOrd="0" destOrd="0" presId="urn:microsoft.com/office/officeart/2005/8/layout/orgChart1"/>
    <dgm:cxn modelId="{D1800D45-0682-49E3-8126-61A9BBD200E2}" type="presOf" srcId="{2A1DF287-9456-49F4-8391-811A7C9B7E04}" destId="{E1DBB471-FA91-434A-9BB7-8FAC2D4B7CA3}" srcOrd="0" destOrd="0" presId="urn:microsoft.com/office/officeart/2005/8/layout/orgChart1"/>
    <dgm:cxn modelId="{099BE546-7488-4169-967D-F5C3FE5BD3A8}" type="presOf" srcId="{D9CD18AE-AABA-4CFD-A0E2-052908B85E9C}" destId="{B44BD312-46C1-4DCA-918A-D986C6CAE810}" srcOrd="0" destOrd="0" presId="urn:microsoft.com/office/officeart/2005/8/layout/orgChart1"/>
    <dgm:cxn modelId="{14E4B369-6321-4C3F-AE47-8EFD128A3395}" type="presOf" srcId="{E592568C-D15B-45B5-8DCD-3E0B4A1C42EF}" destId="{112DA7AF-1893-4284-8A7A-656E26D385D9}" srcOrd="1" destOrd="0" presId="urn:microsoft.com/office/officeart/2005/8/layout/orgChart1"/>
    <dgm:cxn modelId="{43F08772-3940-4928-A99C-224610600379}" srcId="{85898B6B-623A-408B-BC52-B414E80EAC1C}" destId="{D9CD18AE-AABA-4CFD-A0E2-052908B85E9C}" srcOrd="0" destOrd="0" parTransId="{13423405-8A70-4400-B45B-F652CD8ACF3E}" sibTransId="{44719B8B-D19A-4499-B934-C1B8C9CCB56B}"/>
    <dgm:cxn modelId="{BD12B4BC-B313-4014-9486-64A7E8A0B4E8}" type="presOf" srcId="{A056C1F3-16D6-42C0-B276-471B4B1DF172}" destId="{85B589DB-506A-4736-8D4F-7BE6E21A48FD}" srcOrd="0" destOrd="0" presId="urn:microsoft.com/office/officeart/2005/8/layout/orgChart1"/>
    <dgm:cxn modelId="{321712BF-BC9F-44C2-B360-4D1AE338DF90}" type="presOf" srcId="{013651B7-474C-41AB-A740-5A2BEF5FAD9D}" destId="{3204570F-DF3E-44B8-A3D6-52001C56E23B}" srcOrd="1" destOrd="0" presId="urn:microsoft.com/office/officeart/2005/8/layout/orgChart1"/>
    <dgm:cxn modelId="{0FA24EC6-B2D3-4932-8028-796C6DF03342}" srcId="{85898B6B-623A-408B-BC52-B414E80EAC1C}" destId="{86070984-E5A8-41D5-93CE-8F9AC19AE9F9}" srcOrd="4" destOrd="0" parTransId="{45AB9DB3-152C-462D-8167-3B6D6360E8C5}" sibTransId="{4E0ECD00-14F3-4AA3-ACF0-F6632B6428E4}"/>
    <dgm:cxn modelId="{5A05F3CA-7DC2-4F16-AB74-91366B2BD507}" type="presOf" srcId="{85898B6B-623A-408B-BC52-B414E80EAC1C}" destId="{0F16986B-AA7E-4DDB-8761-FAAF5110B344}" srcOrd="1" destOrd="0" presId="urn:microsoft.com/office/officeart/2005/8/layout/orgChart1"/>
    <dgm:cxn modelId="{32FDBBD2-6B12-4E52-BD3E-F02B1D451298}" type="presOf" srcId="{86070984-E5A8-41D5-93CE-8F9AC19AE9F9}" destId="{71C287A3-E3BC-46F1-A8FD-BD6B20C7E884}" srcOrd="1" destOrd="0" presId="urn:microsoft.com/office/officeart/2005/8/layout/orgChart1"/>
    <dgm:cxn modelId="{A4B31CE9-1711-4356-BF8F-ED03255A7EDF}" type="presOf" srcId="{ABCE567D-AD9B-45D5-AB0F-8B356486FC03}" destId="{97D49829-8C38-4186-82F5-9F8E8E803893}" srcOrd="1" destOrd="0" presId="urn:microsoft.com/office/officeart/2005/8/layout/orgChart1"/>
    <dgm:cxn modelId="{BB4614F5-5FD8-4DF2-907D-96F01AA495B1}" type="presOf" srcId="{5E9F0288-595F-44E5-BB30-920497334AC3}" destId="{18837CF9-BD66-424D-94D7-D15B94623B9B}" srcOrd="0" destOrd="0" presId="urn:microsoft.com/office/officeart/2005/8/layout/orgChart1"/>
    <dgm:cxn modelId="{7F9854F5-1C9C-4970-A0F1-3A00B9BE7E1C}" type="presOf" srcId="{013651B7-474C-41AB-A740-5A2BEF5FAD9D}" destId="{1D26E86A-0E27-46ED-8E53-04480BE3A606}" srcOrd="0" destOrd="0" presId="urn:microsoft.com/office/officeart/2005/8/layout/orgChart1"/>
    <dgm:cxn modelId="{7BC6ABF8-41A2-45B1-8305-12F397E9FBAC}" srcId="{85898B6B-623A-408B-BC52-B414E80EAC1C}" destId="{D85468E9-B7CC-4741-8EAD-73CB38841FC4}" srcOrd="3" destOrd="0" parTransId="{F041892D-3D5E-4B52-890C-B48038C7D74D}" sibTransId="{72A2EF2D-EDEA-452F-83D9-DC90CA02B9CD}"/>
    <dgm:cxn modelId="{BCA1F3FC-E6FD-44AF-9D5F-BF37D45776CC}" srcId="{85898B6B-623A-408B-BC52-B414E80EAC1C}" destId="{013651B7-474C-41AB-A740-5A2BEF5FAD9D}" srcOrd="2" destOrd="0" parTransId="{E62A4295-BD2A-42D7-9ACA-D176B1FF5A4A}" sibTransId="{AE149DA6-75BE-4D6E-B975-7C65B4D3138D}"/>
    <dgm:cxn modelId="{F2C01AFF-BF31-4DDE-B926-090B037DDE30}" type="presOf" srcId="{F041892D-3D5E-4B52-890C-B48038C7D74D}" destId="{5A8D2E44-E225-40F1-8496-4CC8FD9B13F5}" srcOrd="0" destOrd="0" presId="urn:microsoft.com/office/officeart/2005/8/layout/orgChart1"/>
    <dgm:cxn modelId="{352A5B1A-E179-4022-BF17-1EF5C3F60D14}" type="presParOf" srcId="{85B589DB-506A-4736-8D4F-7BE6E21A48FD}" destId="{FFF0C9F3-FD7A-48DA-9452-97804FA9E2C8}" srcOrd="0" destOrd="0" presId="urn:microsoft.com/office/officeart/2005/8/layout/orgChart1"/>
    <dgm:cxn modelId="{C2213558-87C5-4152-B568-D93213669441}" type="presParOf" srcId="{FFF0C9F3-FD7A-48DA-9452-97804FA9E2C8}" destId="{D4E5F7F0-8BB4-4B88-B41D-90BE5267887A}" srcOrd="0" destOrd="0" presId="urn:microsoft.com/office/officeart/2005/8/layout/orgChart1"/>
    <dgm:cxn modelId="{0FB86295-1BEA-434E-B828-DDC3D1592C59}" type="presParOf" srcId="{D4E5F7F0-8BB4-4B88-B41D-90BE5267887A}" destId="{74C15ECB-80F2-4F55-A47A-8D37F27586EE}" srcOrd="0" destOrd="0" presId="urn:microsoft.com/office/officeart/2005/8/layout/orgChart1"/>
    <dgm:cxn modelId="{1E03158A-865D-4903-9C0F-F1AF96E709C2}" type="presParOf" srcId="{D4E5F7F0-8BB4-4B88-B41D-90BE5267887A}" destId="{0F16986B-AA7E-4DDB-8761-FAAF5110B344}" srcOrd="1" destOrd="0" presId="urn:microsoft.com/office/officeart/2005/8/layout/orgChart1"/>
    <dgm:cxn modelId="{87D7F061-5216-422F-85F7-677258BCDD8A}" type="presParOf" srcId="{FFF0C9F3-FD7A-48DA-9452-97804FA9E2C8}" destId="{0EFD8630-4ADF-480C-931B-1EB2A13A6322}" srcOrd="1" destOrd="0" presId="urn:microsoft.com/office/officeart/2005/8/layout/orgChart1"/>
    <dgm:cxn modelId="{8C336383-0D56-4F32-89C1-AC3A60BFC96B}" type="presParOf" srcId="{0EFD8630-4ADF-480C-931B-1EB2A13A6322}" destId="{AE6AF7FF-5F15-4ECE-985D-80DC4F3211FD}" srcOrd="0" destOrd="0" presId="urn:microsoft.com/office/officeart/2005/8/layout/orgChart1"/>
    <dgm:cxn modelId="{6AB961AE-335B-40F0-8D3E-A38ECD862897}" type="presParOf" srcId="{0EFD8630-4ADF-480C-931B-1EB2A13A6322}" destId="{15E78E84-213C-43B1-872F-7DFE3575A000}" srcOrd="1" destOrd="0" presId="urn:microsoft.com/office/officeart/2005/8/layout/orgChart1"/>
    <dgm:cxn modelId="{72DD1793-3DFE-4DD7-9C42-21997D5C5B9C}" type="presParOf" srcId="{15E78E84-213C-43B1-872F-7DFE3575A000}" destId="{10599844-1433-4E94-9A69-C3C44F9EDAC9}" srcOrd="0" destOrd="0" presId="urn:microsoft.com/office/officeart/2005/8/layout/orgChart1"/>
    <dgm:cxn modelId="{B87E0D28-A819-43C0-9AC7-48AC5F4351C2}" type="presParOf" srcId="{10599844-1433-4E94-9A69-C3C44F9EDAC9}" destId="{B44BD312-46C1-4DCA-918A-D986C6CAE810}" srcOrd="0" destOrd="0" presId="urn:microsoft.com/office/officeart/2005/8/layout/orgChart1"/>
    <dgm:cxn modelId="{2069D643-D355-432A-BDB8-C8BC24F893C3}" type="presParOf" srcId="{10599844-1433-4E94-9A69-C3C44F9EDAC9}" destId="{A5DBBA0F-AA66-4032-ADC4-0DA59439C978}" srcOrd="1" destOrd="0" presId="urn:microsoft.com/office/officeart/2005/8/layout/orgChart1"/>
    <dgm:cxn modelId="{57668352-88A1-478E-931B-94E57589DC67}" type="presParOf" srcId="{15E78E84-213C-43B1-872F-7DFE3575A000}" destId="{0D2C3E5E-51F7-462F-84B9-C8CE499E7DD4}" srcOrd="1" destOrd="0" presId="urn:microsoft.com/office/officeart/2005/8/layout/orgChart1"/>
    <dgm:cxn modelId="{5814E685-4631-4848-B71A-6B7E02D1F12B}" type="presParOf" srcId="{15E78E84-213C-43B1-872F-7DFE3575A000}" destId="{3642CE72-AEFC-452E-AE58-AB404D2F15FD}" srcOrd="2" destOrd="0" presId="urn:microsoft.com/office/officeart/2005/8/layout/orgChart1"/>
    <dgm:cxn modelId="{C84D4B85-3070-469C-9537-5CBDE96671A8}" type="presParOf" srcId="{0EFD8630-4ADF-480C-931B-1EB2A13A6322}" destId="{E1DBB471-FA91-434A-9BB7-8FAC2D4B7CA3}" srcOrd="2" destOrd="0" presId="urn:microsoft.com/office/officeart/2005/8/layout/orgChart1"/>
    <dgm:cxn modelId="{7AEED0C6-1820-46F3-A692-FE5F75E5A6E0}" type="presParOf" srcId="{0EFD8630-4ADF-480C-931B-1EB2A13A6322}" destId="{A467CC48-06B8-40F4-8AE3-FC4C5E2B7E62}" srcOrd="3" destOrd="0" presId="urn:microsoft.com/office/officeart/2005/8/layout/orgChart1"/>
    <dgm:cxn modelId="{C625CF3C-293C-4249-B495-823D910056D4}" type="presParOf" srcId="{A467CC48-06B8-40F4-8AE3-FC4C5E2B7E62}" destId="{0D91583F-3B83-4C63-A707-B6DFFB6C8FA9}" srcOrd="0" destOrd="0" presId="urn:microsoft.com/office/officeart/2005/8/layout/orgChart1"/>
    <dgm:cxn modelId="{E208FE99-8624-482C-8EDB-719B07E810A6}" type="presParOf" srcId="{0D91583F-3B83-4C63-A707-B6DFFB6C8FA9}" destId="{0E42607C-6969-4151-8C25-BD9C7002DBA0}" srcOrd="0" destOrd="0" presId="urn:microsoft.com/office/officeart/2005/8/layout/orgChart1"/>
    <dgm:cxn modelId="{12197F85-4C36-4893-97AC-7FC40C85F8C6}" type="presParOf" srcId="{0D91583F-3B83-4C63-A707-B6DFFB6C8FA9}" destId="{112DA7AF-1893-4284-8A7A-656E26D385D9}" srcOrd="1" destOrd="0" presId="urn:microsoft.com/office/officeart/2005/8/layout/orgChart1"/>
    <dgm:cxn modelId="{6DAF3835-09FD-4178-BB12-AA05CF788257}" type="presParOf" srcId="{A467CC48-06B8-40F4-8AE3-FC4C5E2B7E62}" destId="{3B78F210-E7E0-4F7F-A14B-9B28C2FEE2E6}" srcOrd="1" destOrd="0" presId="urn:microsoft.com/office/officeart/2005/8/layout/orgChart1"/>
    <dgm:cxn modelId="{490A1849-7CB6-480E-A2A4-608370D66AF1}" type="presParOf" srcId="{A467CC48-06B8-40F4-8AE3-FC4C5E2B7E62}" destId="{47DFC9D3-3E51-4D2F-B6AF-1E84A3419DE7}" srcOrd="2" destOrd="0" presId="urn:microsoft.com/office/officeart/2005/8/layout/orgChart1"/>
    <dgm:cxn modelId="{F635BA36-FB89-4EAB-B22D-0536AEDFB833}" type="presParOf" srcId="{0EFD8630-4ADF-480C-931B-1EB2A13A6322}" destId="{02FC7DD5-9E00-420A-B4F0-4B3A7B8DC689}" srcOrd="4" destOrd="0" presId="urn:microsoft.com/office/officeart/2005/8/layout/orgChart1"/>
    <dgm:cxn modelId="{76EE195E-B7A3-4786-8781-39F80DEC0E65}" type="presParOf" srcId="{0EFD8630-4ADF-480C-931B-1EB2A13A6322}" destId="{EF14AC7E-FF56-4899-85A1-058E0623F153}" srcOrd="5" destOrd="0" presId="urn:microsoft.com/office/officeart/2005/8/layout/orgChart1"/>
    <dgm:cxn modelId="{F364F824-A016-406C-A306-F32340D4479D}" type="presParOf" srcId="{EF14AC7E-FF56-4899-85A1-058E0623F153}" destId="{BB29A59D-6036-4563-8C21-59E4D5B9A674}" srcOrd="0" destOrd="0" presId="urn:microsoft.com/office/officeart/2005/8/layout/orgChart1"/>
    <dgm:cxn modelId="{C611F80F-632A-46C0-8447-F91CE8FB8DE5}" type="presParOf" srcId="{BB29A59D-6036-4563-8C21-59E4D5B9A674}" destId="{1D26E86A-0E27-46ED-8E53-04480BE3A606}" srcOrd="0" destOrd="0" presId="urn:microsoft.com/office/officeart/2005/8/layout/orgChart1"/>
    <dgm:cxn modelId="{A250D9FF-B0FF-4B55-AD0C-21F948654683}" type="presParOf" srcId="{BB29A59D-6036-4563-8C21-59E4D5B9A674}" destId="{3204570F-DF3E-44B8-A3D6-52001C56E23B}" srcOrd="1" destOrd="0" presId="urn:microsoft.com/office/officeart/2005/8/layout/orgChart1"/>
    <dgm:cxn modelId="{0A7FFD42-F657-4784-8EB6-41E926E00451}" type="presParOf" srcId="{EF14AC7E-FF56-4899-85A1-058E0623F153}" destId="{74C5BE67-7743-4BC9-B381-15BF3B51BCF4}" srcOrd="1" destOrd="0" presId="urn:microsoft.com/office/officeart/2005/8/layout/orgChart1"/>
    <dgm:cxn modelId="{C74D6512-8D17-4E23-B7FE-CC30412D5355}" type="presParOf" srcId="{74C5BE67-7743-4BC9-B381-15BF3B51BCF4}" destId="{18837CF9-BD66-424D-94D7-D15B94623B9B}" srcOrd="0" destOrd="0" presId="urn:microsoft.com/office/officeart/2005/8/layout/orgChart1"/>
    <dgm:cxn modelId="{9C4864D7-17FF-444B-A170-9EE3B31E2D2C}" type="presParOf" srcId="{74C5BE67-7743-4BC9-B381-15BF3B51BCF4}" destId="{180FE7E4-951F-46EF-B4E5-05E2F0035017}" srcOrd="1" destOrd="0" presId="urn:microsoft.com/office/officeart/2005/8/layout/orgChart1"/>
    <dgm:cxn modelId="{D4E18394-E1D1-481A-A9AA-03E637C68FAF}" type="presParOf" srcId="{180FE7E4-951F-46EF-B4E5-05E2F0035017}" destId="{26F37172-4E1D-43A6-A164-BB68F8220D26}" srcOrd="0" destOrd="0" presId="urn:microsoft.com/office/officeart/2005/8/layout/orgChart1"/>
    <dgm:cxn modelId="{92C294BF-7007-4C86-A90C-30FB9E391F47}" type="presParOf" srcId="{26F37172-4E1D-43A6-A164-BB68F8220D26}" destId="{264AADC8-BA14-4F85-B301-F18426923B5E}" srcOrd="0" destOrd="0" presId="urn:microsoft.com/office/officeart/2005/8/layout/orgChart1"/>
    <dgm:cxn modelId="{9E0E3CFC-7711-40C6-93CF-39D4B50AA3CD}" type="presParOf" srcId="{26F37172-4E1D-43A6-A164-BB68F8220D26}" destId="{97D49829-8C38-4186-82F5-9F8E8E803893}" srcOrd="1" destOrd="0" presId="urn:microsoft.com/office/officeart/2005/8/layout/orgChart1"/>
    <dgm:cxn modelId="{576E3B9D-A6DA-472B-84CB-EB63A429683F}" type="presParOf" srcId="{180FE7E4-951F-46EF-B4E5-05E2F0035017}" destId="{E6346EA0-D85B-48CD-B83C-75A1CF5B7DAE}" srcOrd="1" destOrd="0" presId="urn:microsoft.com/office/officeart/2005/8/layout/orgChart1"/>
    <dgm:cxn modelId="{1B6EB800-DD43-4EAE-8658-92B5FF861925}" type="presParOf" srcId="{180FE7E4-951F-46EF-B4E5-05E2F0035017}" destId="{460FBB8F-91DD-42EB-BEE6-9EA345E9F173}" srcOrd="2" destOrd="0" presId="urn:microsoft.com/office/officeart/2005/8/layout/orgChart1"/>
    <dgm:cxn modelId="{B89B4BE7-0883-460C-A6E8-AAD3CD32C26F}" type="presParOf" srcId="{EF14AC7E-FF56-4899-85A1-058E0623F153}" destId="{1BCECC75-93E8-4BAC-9AC5-546BBC170475}" srcOrd="2" destOrd="0" presId="urn:microsoft.com/office/officeart/2005/8/layout/orgChart1"/>
    <dgm:cxn modelId="{A4E3B663-A701-4BC6-8E62-24DB20FB565B}" type="presParOf" srcId="{0EFD8630-4ADF-480C-931B-1EB2A13A6322}" destId="{5A8D2E44-E225-40F1-8496-4CC8FD9B13F5}" srcOrd="6" destOrd="0" presId="urn:microsoft.com/office/officeart/2005/8/layout/orgChart1"/>
    <dgm:cxn modelId="{CBF1733A-79BD-481F-9927-33F0CB0D70DF}" type="presParOf" srcId="{0EFD8630-4ADF-480C-931B-1EB2A13A6322}" destId="{F143D63D-E29E-4CA7-A29E-9868B0BAB5A5}" srcOrd="7" destOrd="0" presId="urn:microsoft.com/office/officeart/2005/8/layout/orgChart1"/>
    <dgm:cxn modelId="{E6EEB1A7-A9B7-4D85-A3DC-35B597C28A3E}" type="presParOf" srcId="{F143D63D-E29E-4CA7-A29E-9868B0BAB5A5}" destId="{A7893553-0F14-4525-8CF9-B8FD8BB4D175}" srcOrd="0" destOrd="0" presId="urn:microsoft.com/office/officeart/2005/8/layout/orgChart1"/>
    <dgm:cxn modelId="{33601DA4-76CB-4ABB-A798-9831C4551C4C}" type="presParOf" srcId="{A7893553-0F14-4525-8CF9-B8FD8BB4D175}" destId="{DEB80F56-4DBB-457D-9D57-A1F91AFD483E}" srcOrd="0" destOrd="0" presId="urn:microsoft.com/office/officeart/2005/8/layout/orgChart1"/>
    <dgm:cxn modelId="{761BD579-5C84-4813-8ACE-A2D32A10C8E9}" type="presParOf" srcId="{A7893553-0F14-4525-8CF9-B8FD8BB4D175}" destId="{3F954063-3DD3-4CFB-B64A-75750E12EE04}" srcOrd="1" destOrd="0" presId="urn:microsoft.com/office/officeart/2005/8/layout/orgChart1"/>
    <dgm:cxn modelId="{46305EEF-5075-41A0-B0D7-A38622222974}" type="presParOf" srcId="{F143D63D-E29E-4CA7-A29E-9868B0BAB5A5}" destId="{CB4CDFEA-D40A-43E0-8A69-D49350ABC65F}" srcOrd="1" destOrd="0" presId="urn:microsoft.com/office/officeart/2005/8/layout/orgChart1"/>
    <dgm:cxn modelId="{BA5AEC9A-1F79-4FD8-A83C-4CF5EFF892C9}" type="presParOf" srcId="{F143D63D-E29E-4CA7-A29E-9868B0BAB5A5}" destId="{D25E1F6A-C42E-42A3-BC4C-135D99C9C4AC}" srcOrd="2" destOrd="0" presId="urn:microsoft.com/office/officeart/2005/8/layout/orgChart1"/>
    <dgm:cxn modelId="{8EDB0434-77B0-4ED1-8EE8-C65CD68437B2}" type="presParOf" srcId="{0EFD8630-4ADF-480C-931B-1EB2A13A6322}" destId="{3A801CE1-48FA-4E51-AA1F-32B7CDEAA409}" srcOrd="8" destOrd="0" presId="urn:microsoft.com/office/officeart/2005/8/layout/orgChart1"/>
    <dgm:cxn modelId="{3E48A05E-99E1-4FE5-996A-8F80ECD411F7}" type="presParOf" srcId="{0EFD8630-4ADF-480C-931B-1EB2A13A6322}" destId="{2238FC13-0EC9-4C6E-8F7F-2BBB2D707755}" srcOrd="9" destOrd="0" presId="urn:microsoft.com/office/officeart/2005/8/layout/orgChart1"/>
    <dgm:cxn modelId="{D5F88D57-2AA5-4B05-8AFC-90ED50F9CAE2}" type="presParOf" srcId="{2238FC13-0EC9-4C6E-8F7F-2BBB2D707755}" destId="{025E6AD5-B2B7-417D-BA0E-7434D0B5514F}" srcOrd="0" destOrd="0" presId="urn:microsoft.com/office/officeart/2005/8/layout/orgChart1"/>
    <dgm:cxn modelId="{A1384C50-35EB-4268-BE59-90D7710860F5}" type="presParOf" srcId="{025E6AD5-B2B7-417D-BA0E-7434D0B5514F}" destId="{ADD5F882-21F5-4E6E-84BF-03C1EC982BD2}" srcOrd="0" destOrd="0" presId="urn:microsoft.com/office/officeart/2005/8/layout/orgChart1"/>
    <dgm:cxn modelId="{B6EA7B41-1DCA-4EDC-B550-8D2D1DABA81E}" type="presParOf" srcId="{025E6AD5-B2B7-417D-BA0E-7434D0B5514F}" destId="{71C287A3-E3BC-46F1-A8FD-BD6B20C7E884}" srcOrd="1" destOrd="0" presId="urn:microsoft.com/office/officeart/2005/8/layout/orgChart1"/>
    <dgm:cxn modelId="{5938A4EB-A93F-446C-A377-2300E3E10A73}" type="presParOf" srcId="{2238FC13-0EC9-4C6E-8F7F-2BBB2D707755}" destId="{7B9B597B-4DE4-4709-839D-53DA4FD7F607}" srcOrd="1" destOrd="0" presId="urn:microsoft.com/office/officeart/2005/8/layout/orgChart1"/>
    <dgm:cxn modelId="{461098C9-FD24-495C-BB23-F5D6C8C4A34C}" type="presParOf" srcId="{2238FC13-0EC9-4C6E-8F7F-2BBB2D707755}" destId="{5F83ACE8-3A83-4622-BC57-8C3F9EC2D2C1}" srcOrd="2" destOrd="0" presId="urn:microsoft.com/office/officeart/2005/8/layout/orgChart1"/>
    <dgm:cxn modelId="{3C4E6DA2-CE09-44CA-8D2B-80391468F720}" type="presParOf" srcId="{FFF0C9F3-FD7A-48DA-9452-97804FA9E2C8}" destId="{868C7C19-5A3F-4248-A017-5F552EA506A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56C1F3-16D6-42C0-B276-471B4B1DF17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LID4096"/>
        </a:p>
      </dgm:t>
    </dgm:pt>
    <dgm:pt modelId="{85898B6B-623A-408B-BC52-B414E80EAC1C}">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Multiple benefits of energy efficiency:</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7074F796-4D90-4678-9F59-8521B8936625}" type="parTrans" cxnId="{39167700-E41C-41C9-A0DC-F00E4237ADEB}">
      <dgm:prSet/>
      <dgm:spPr/>
      <dgm:t>
        <a:bodyPr/>
        <a:lstStyle/>
        <a:p>
          <a:endParaRPr lang="LID4096"/>
        </a:p>
      </dgm:t>
    </dgm:pt>
    <dgm:pt modelId="{A2D8A68A-07F9-473A-8050-80889FA520F3}" type="sibTrans" cxnId="{39167700-E41C-41C9-A0DC-F00E4237ADEB}">
      <dgm:prSet/>
      <dgm:spPr/>
      <dgm:t>
        <a:bodyPr/>
        <a:lstStyle/>
        <a:p>
          <a:endParaRPr lang="LID4096"/>
        </a:p>
      </dgm:t>
    </dgm:pt>
    <dgm:pt modelId="{D9CD18AE-AABA-4CFD-A0E2-052908B85E9C}">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Reducing the use of resources</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13423405-8A70-4400-B45B-F652CD8ACF3E}" type="parTrans" cxnId="{43F08772-3940-4928-A99C-224610600379}">
      <dgm:prSet/>
      <dgm:spPr/>
      <dgm:t>
        <a:bodyPr/>
        <a:lstStyle/>
        <a:p>
          <a:endParaRPr lang="LID4096"/>
        </a:p>
      </dgm:t>
    </dgm:pt>
    <dgm:pt modelId="{44719B8B-D19A-4499-B934-C1B8C9CCB56B}" type="sibTrans" cxnId="{43F08772-3940-4928-A99C-224610600379}">
      <dgm:prSet/>
      <dgm:spPr/>
      <dgm:t>
        <a:bodyPr/>
        <a:lstStyle/>
        <a:p>
          <a:endParaRPr lang="LID4096"/>
        </a:p>
      </dgm:t>
    </dgm:pt>
    <dgm:pt modelId="{E592568C-D15B-45B5-8DCD-3E0B4A1C42EF}">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Environmental benefits</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2A1DF287-9456-49F4-8391-811A7C9B7E04}" type="parTrans" cxnId="{1B480000-1C50-4721-AE89-E64019EE246F}">
      <dgm:prSet/>
      <dgm:spPr/>
      <dgm:t>
        <a:bodyPr/>
        <a:lstStyle/>
        <a:p>
          <a:endParaRPr lang="LID4096"/>
        </a:p>
      </dgm:t>
    </dgm:pt>
    <dgm:pt modelId="{AD29CB28-2080-467F-AEC9-B20AA76ABEC1}" type="sibTrans" cxnId="{1B480000-1C50-4721-AE89-E64019EE246F}">
      <dgm:prSet/>
      <dgm:spPr/>
      <dgm:t>
        <a:bodyPr/>
        <a:lstStyle/>
        <a:p>
          <a:endParaRPr lang="LID4096"/>
        </a:p>
      </dgm:t>
    </dgm:pt>
    <dgm:pt modelId="{013651B7-474C-41AB-A740-5A2BEF5FAD9D}">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Cost savings</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E62A4295-BD2A-42D7-9ACA-D176B1FF5A4A}" type="parTrans" cxnId="{BCA1F3FC-E6FD-44AF-9D5F-BF37D45776CC}">
      <dgm:prSet/>
      <dgm:spPr/>
      <dgm:t>
        <a:bodyPr/>
        <a:lstStyle/>
        <a:p>
          <a:endParaRPr lang="LID4096"/>
        </a:p>
      </dgm:t>
    </dgm:pt>
    <dgm:pt modelId="{AE149DA6-75BE-4D6E-B975-7C65B4D3138D}" type="sibTrans" cxnId="{BCA1F3FC-E6FD-44AF-9D5F-BF37D45776CC}">
      <dgm:prSet/>
      <dgm:spPr/>
      <dgm:t>
        <a:bodyPr/>
        <a:lstStyle/>
        <a:p>
          <a:endParaRPr lang="LID4096"/>
        </a:p>
      </dgm:t>
    </dgm:pt>
    <dgm:pt modelId="{D85468E9-B7CC-4741-8EAD-73CB38841FC4}">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Energy security</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F041892D-3D5E-4B52-890C-B48038C7D74D}" type="parTrans" cxnId="{7BC6ABF8-41A2-45B1-8305-12F397E9FBAC}">
      <dgm:prSet/>
      <dgm:spPr/>
      <dgm:t>
        <a:bodyPr/>
        <a:lstStyle/>
        <a:p>
          <a:endParaRPr lang="LID4096"/>
        </a:p>
      </dgm:t>
    </dgm:pt>
    <dgm:pt modelId="{72A2EF2D-EDEA-452F-83D9-DC90CA02B9CD}" type="sibTrans" cxnId="{7BC6ABF8-41A2-45B1-8305-12F397E9FBAC}">
      <dgm:prSet/>
      <dgm:spPr/>
      <dgm:t>
        <a:bodyPr/>
        <a:lstStyle/>
        <a:p>
          <a:endParaRPr lang="LID4096"/>
        </a:p>
      </dgm:t>
    </dgm:pt>
    <dgm:pt modelId="{86070984-E5A8-41D5-93CE-8F9AC19AE9F9}">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Economic benefits and job creation</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45AB9DB3-152C-462D-8167-3B6D6360E8C5}" type="parTrans" cxnId="{0FA24EC6-B2D3-4932-8028-796C6DF03342}">
      <dgm:prSet/>
      <dgm:spPr/>
      <dgm:t>
        <a:bodyPr/>
        <a:lstStyle/>
        <a:p>
          <a:endParaRPr lang="LID4096"/>
        </a:p>
      </dgm:t>
    </dgm:pt>
    <dgm:pt modelId="{4E0ECD00-14F3-4AA3-ACF0-F6632B6428E4}" type="sibTrans" cxnId="{0FA24EC6-B2D3-4932-8028-796C6DF03342}">
      <dgm:prSet/>
      <dgm:spPr/>
      <dgm:t>
        <a:bodyPr/>
        <a:lstStyle/>
        <a:p>
          <a:endParaRPr lang="LID4096"/>
        </a:p>
      </dgm:t>
    </dgm:pt>
    <dgm:pt modelId="{68DA473F-6690-42BF-B20E-4C64B9D7B949}">
      <dgm:prSe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Improving energy efficiency reduces dependence on imported energy resources and increases energy security. Reducing energy consumption lowers the risk of supply disruptions, price fluctuations, and geopolitical risks associated with energy imports.</a:t>
          </a:r>
          <a:endParaRPr lang="LID4096" sz="1100" dirty="0">
            <a:latin typeface="Calibri" panose="020F0502020204030204" pitchFamily="34" charset="0"/>
            <a:ea typeface="Calibri" panose="020F0502020204030204" pitchFamily="34" charset="0"/>
            <a:cs typeface="Calibri" panose="020F0502020204030204" pitchFamily="34" charset="0"/>
          </a:endParaRPr>
        </a:p>
      </dgm:t>
    </dgm:pt>
    <dgm:pt modelId="{7B5F13FB-CDFC-4F26-B81C-3F8F54A0BE27}" type="sibTrans" cxnId="{13808DBD-E525-49E3-9A69-A1D6B9BA83FF}">
      <dgm:prSet/>
      <dgm:spPr/>
      <dgm:t>
        <a:bodyPr/>
        <a:lstStyle/>
        <a:p>
          <a:endParaRPr lang="LID4096"/>
        </a:p>
      </dgm:t>
    </dgm:pt>
    <dgm:pt modelId="{D04EE885-ADF6-49A2-BC2B-FB850F1C41A2}" type="parTrans" cxnId="{13808DBD-E525-49E3-9A69-A1D6B9BA83FF}">
      <dgm:prSet/>
      <dgm:spPr/>
      <dgm:t>
        <a:bodyPr/>
        <a:lstStyle/>
        <a:p>
          <a:endParaRPr lang="LID4096"/>
        </a:p>
      </dgm:t>
    </dgm:pt>
    <dgm:pt modelId="{85B589DB-506A-4736-8D4F-7BE6E21A48FD}" type="pres">
      <dgm:prSet presAssocID="{A056C1F3-16D6-42C0-B276-471B4B1DF172}" presName="hierChild1" presStyleCnt="0">
        <dgm:presLayoutVars>
          <dgm:orgChart val="1"/>
          <dgm:chPref val="1"/>
          <dgm:dir/>
          <dgm:animOne val="branch"/>
          <dgm:animLvl val="lvl"/>
          <dgm:resizeHandles/>
        </dgm:presLayoutVars>
      </dgm:prSet>
      <dgm:spPr/>
    </dgm:pt>
    <dgm:pt modelId="{FFF0C9F3-FD7A-48DA-9452-97804FA9E2C8}" type="pres">
      <dgm:prSet presAssocID="{85898B6B-623A-408B-BC52-B414E80EAC1C}" presName="hierRoot1" presStyleCnt="0">
        <dgm:presLayoutVars>
          <dgm:hierBranch val="init"/>
        </dgm:presLayoutVars>
      </dgm:prSet>
      <dgm:spPr/>
    </dgm:pt>
    <dgm:pt modelId="{D4E5F7F0-8BB4-4B88-B41D-90BE5267887A}" type="pres">
      <dgm:prSet presAssocID="{85898B6B-623A-408B-BC52-B414E80EAC1C}" presName="rootComposite1" presStyleCnt="0"/>
      <dgm:spPr/>
    </dgm:pt>
    <dgm:pt modelId="{74C15ECB-80F2-4F55-A47A-8D37F27586EE}" type="pres">
      <dgm:prSet presAssocID="{85898B6B-623A-408B-BC52-B414E80EAC1C}" presName="rootText1" presStyleLbl="node0" presStyleIdx="0" presStyleCnt="1" custScaleX="121767" custLinFactNeighborX="3505" custLinFactNeighborY="2875">
        <dgm:presLayoutVars>
          <dgm:chPref val="3"/>
        </dgm:presLayoutVars>
      </dgm:prSet>
      <dgm:spPr/>
    </dgm:pt>
    <dgm:pt modelId="{0F16986B-AA7E-4DDB-8761-FAAF5110B344}" type="pres">
      <dgm:prSet presAssocID="{85898B6B-623A-408B-BC52-B414E80EAC1C}" presName="rootConnector1" presStyleLbl="node1" presStyleIdx="0" presStyleCnt="0"/>
      <dgm:spPr/>
    </dgm:pt>
    <dgm:pt modelId="{0EFD8630-4ADF-480C-931B-1EB2A13A6322}" type="pres">
      <dgm:prSet presAssocID="{85898B6B-623A-408B-BC52-B414E80EAC1C}" presName="hierChild2" presStyleCnt="0"/>
      <dgm:spPr/>
    </dgm:pt>
    <dgm:pt modelId="{AE6AF7FF-5F15-4ECE-985D-80DC4F3211FD}" type="pres">
      <dgm:prSet presAssocID="{13423405-8A70-4400-B45B-F652CD8ACF3E}" presName="Name37" presStyleLbl="parChTrans1D2" presStyleIdx="0" presStyleCnt="5"/>
      <dgm:spPr/>
    </dgm:pt>
    <dgm:pt modelId="{15E78E84-213C-43B1-872F-7DFE3575A000}" type="pres">
      <dgm:prSet presAssocID="{D9CD18AE-AABA-4CFD-A0E2-052908B85E9C}" presName="hierRoot2" presStyleCnt="0">
        <dgm:presLayoutVars>
          <dgm:hierBranch val="init"/>
        </dgm:presLayoutVars>
      </dgm:prSet>
      <dgm:spPr/>
    </dgm:pt>
    <dgm:pt modelId="{10599844-1433-4E94-9A69-C3C44F9EDAC9}" type="pres">
      <dgm:prSet presAssocID="{D9CD18AE-AABA-4CFD-A0E2-052908B85E9C}" presName="rootComposite" presStyleCnt="0"/>
      <dgm:spPr/>
    </dgm:pt>
    <dgm:pt modelId="{B44BD312-46C1-4DCA-918A-D986C6CAE810}" type="pres">
      <dgm:prSet presAssocID="{D9CD18AE-AABA-4CFD-A0E2-052908B85E9C}" presName="rootText" presStyleLbl="node2" presStyleIdx="0" presStyleCnt="5">
        <dgm:presLayoutVars>
          <dgm:chPref val="3"/>
        </dgm:presLayoutVars>
      </dgm:prSet>
      <dgm:spPr/>
    </dgm:pt>
    <dgm:pt modelId="{A5DBBA0F-AA66-4032-ADC4-0DA59439C978}" type="pres">
      <dgm:prSet presAssocID="{D9CD18AE-AABA-4CFD-A0E2-052908B85E9C}" presName="rootConnector" presStyleLbl="node2" presStyleIdx="0" presStyleCnt="5"/>
      <dgm:spPr/>
    </dgm:pt>
    <dgm:pt modelId="{0D2C3E5E-51F7-462F-84B9-C8CE499E7DD4}" type="pres">
      <dgm:prSet presAssocID="{D9CD18AE-AABA-4CFD-A0E2-052908B85E9C}" presName="hierChild4" presStyleCnt="0"/>
      <dgm:spPr/>
    </dgm:pt>
    <dgm:pt modelId="{3642CE72-AEFC-452E-AE58-AB404D2F15FD}" type="pres">
      <dgm:prSet presAssocID="{D9CD18AE-AABA-4CFD-A0E2-052908B85E9C}" presName="hierChild5" presStyleCnt="0"/>
      <dgm:spPr/>
    </dgm:pt>
    <dgm:pt modelId="{E1DBB471-FA91-434A-9BB7-8FAC2D4B7CA3}" type="pres">
      <dgm:prSet presAssocID="{2A1DF287-9456-49F4-8391-811A7C9B7E04}" presName="Name37" presStyleLbl="parChTrans1D2" presStyleIdx="1" presStyleCnt="5"/>
      <dgm:spPr/>
    </dgm:pt>
    <dgm:pt modelId="{A467CC48-06B8-40F4-8AE3-FC4C5E2B7E62}" type="pres">
      <dgm:prSet presAssocID="{E592568C-D15B-45B5-8DCD-3E0B4A1C42EF}" presName="hierRoot2" presStyleCnt="0">
        <dgm:presLayoutVars>
          <dgm:hierBranch val="init"/>
        </dgm:presLayoutVars>
      </dgm:prSet>
      <dgm:spPr/>
    </dgm:pt>
    <dgm:pt modelId="{0D91583F-3B83-4C63-A707-B6DFFB6C8FA9}" type="pres">
      <dgm:prSet presAssocID="{E592568C-D15B-45B5-8DCD-3E0B4A1C42EF}" presName="rootComposite" presStyleCnt="0"/>
      <dgm:spPr/>
    </dgm:pt>
    <dgm:pt modelId="{0E42607C-6969-4151-8C25-BD9C7002DBA0}" type="pres">
      <dgm:prSet presAssocID="{E592568C-D15B-45B5-8DCD-3E0B4A1C42EF}" presName="rootText" presStyleLbl="node2" presStyleIdx="1" presStyleCnt="5">
        <dgm:presLayoutVars>
          <dgm:chPref val="3"/>
        </dgm:presLayoutVars>
      </dgm:prSet>
      <dgm:spPr/>
    </dgm:pt>
    <dgm:pt modelId="{112DA7AF-1893-4284-8A7A-656E26D385D9}" type="pres">
      <dgm:prSet presAssocID="{E592568C-D15B-45B5-8DCD-3E0B4A1C42EF}" presName="rootConnector" presStyleLbl="node2" presStyleIdx="1" presStyleCnt="5"/>
      <dgm:spPr/>
    </dgm:pt>
    <dgm:pt modelId="{3B78F210-E7E0-4F7F-A14B-9B28C2FEE2E6}" type="pres">
      <dgm:prSet presAssocID="{E592568C-D15B-45B5-8DCD-3E0B4A1C42EF}" presName="hierChild4" presStyleCnt="0"/>
      <dgm:spPr/>
    </dgm:pt>
    <dgm:pt modelId="{47DFC9D3-3E51-4D2F-B6AF-1E84A3419DE7}" type="pres">
      <dgm:prSet presAssocID="{E592568C-D15B-45B5-8DCD-3E0B4A1C42EF}" presName="hierChild5" presStyleCnt="0"/>
      <dgm:spPr/>
    </dgm:pt>
    <dgm:pt modelId="{02FC7DD5-9E00-420A-B4F0-4B3A7B8DC689}" type="pres">
      <dgm:prSet presAssocID="{E62A4295-BD2A-42D7-9ACA-D176B1FF5A4A}" presName="Name37" presStyleLbl="parChTrans1D2" presStyleIdx="2" presStyleCnt="5"/>
      <dgm:spPr/>
    </dgm:pt>
    <dgm:pt modelId="{EF14AC7E-FF56-4899-85A1-058E0623F153}" type="pres">
      <dgm:prSet presAssocID="{013651B7-474C-41AB-A740-5A2BEF5FAD9D}" presName="hierRoot2" presStyleCnt="0">
        <dgm:presLayoutVars>
          <dgm:hierBranch val="init"/>
        </dgm:presLayoutVars>
      </dgm:prSet>
      <dgm:spPr/>
    </dgm:pt>
    <dgm:pt modelId="{BB29A59D-6036-4563-8C21-59E4D5B9A674}" type="pres">
      <dgm:prSet presAssocID="{013651B7-474C-41AB-A740-5A2BEF5FAD9D}" presName="rootComposite" presStyleCnt="0"/>
      <dgm:spPr/>
    </dgm:pt>
    <dgm:pt modelId="{1D26E86A-0E27-46ED-8E53-04480BE3A606}" type="pres">
      <dgm:prSet presAssocID="{013651B7-474C-41AB-A740-5A2BEF5FAD9D}" presName="rootText" presStyleLbl="node2" presStyleIdx="2" presStyleCnt="5">
        <dgm:presLayoutVars>
          <dgm:chPref val="3"/>
        </dgm:presLayoutVars>
      </dgm:prSet>
      <dgm:spPr/>
    </dgm:pt>
    <dgm:pt modelId="{3204570F-DF3E-44B8-A3D6-52001C56E23B}" type="pres">
      <dgm:prSet presAssocID="{013651B7-474C-41AB-A740-5A2BEF5FAD9D}" presName="rootConnector" presStyleLbl="node2" presStyleIdx="2" presStyleCnt="5"/>
      <dgm:spPr/>
    </dgm:pt>
    <dgm:pt modelId="{74C5BE67-7743-4BC9-B381-15BF3B51BCF4}" type="pres">
      <dgm:prSet presAssocID="{013651B7-474C-41AB-A740-5A2BEF5FAD9D}" presName="hierChild4" presStyleCnt="0"/>
      <dgm:spPr/>
    </dgm:pt>
    <dgm:pt modelId="{1BCECC75-93E8-4BAC-9AC5-546BBC170475}" type="pres">
      <dgm:prSet presAssocID="{013651B7-474C-41AB-A740-5A2BEF5FAD9D}" presName="hierChild5" presStyleCnt="0"/>
      <dgm:spPr/>
    </dgm:pt>
    <dgm:pt modelId="{5A8D2E44-E225-40F1-8496-4CC8FD9B13F5}" type="pres">
      <dgm:prSet presAssocID="{F041892D-3D5E-4B52-890C-B48038C7D74D}" presName="Name37" presStyleLbl="parChTrans1D2" presStyleIdx="3" presStyleCnt="5"/>
      <dgm:spPr/>
    </dgm:pt>
    <dgm:pt modelId="{F143D63D-E29E-4CA7-A29E-9868B0BAB5A5}" type="pres">
      <dgm:prSet presAssocID="{D85468E9-B7CC-4741-8EAD-73CB38841FC4}" presName="hierRoot2" presStyleCnt="0">
        <dgm:presLayoutVars>
          <dgm:hierBranch val="init"/>
        </dgm:presLayoutVars>
      </dgm:prSet>
      <dgm:spPr/>
    </dgm:pt>
    <dgm:pt modelId="{A7893553-0F14-4525-8CF9-B8FD8BB4D175}" type="pres">
      <dgm:prSet presAssocID="{D85468E9-B7CC-4741-8EAD-73CB38841FC4}" presName="rootComposite" presStyleCnt="0"/>
      <dgm:spPr/>
    </dgm:pt>
    <dgm:pt modelId="{DEB80F56-4DBB-457D-9D57-A1F91AFD483E}" type="pres">
      <dgm:prSet presAssocID="{D85468E9-B7CC-4741-8EAD-73CB38841FC4}" presName="rootText" presStyleLbl="node2" presStyleIdx="3" presStyleCnt="5">
        <dgm:presLayoutVars>
          <dgm:chPref val="3"/>
        </dgm:presLayoutVars>
      </dgm:prSet>
      <dgm:spPr/>
    </dgm:pt>
    <dgm:pt modelId="{3F954063-3DD3-4CFB-B64A-75750E12EE04}" type="pres">
      <dgm:prSet presAssocID="{D85468E9-B7CC-4741-8EAD-73CB38841FC4}" presName="rootConnector" presStyleLbl="node2" presStyleIdx="3" presStyleCnt="5"/>
      <dgm:spPr/>
    </dgm:pt>
    <dgm:pt modelId="{CB4CDFEA-D40A-43E0-8A69-D49350ABC65F}" type="pres">
      <dgm:prSet presAssocID="{D85468E9-B7CC-4741-8EAD-73CB38841FC4}" presName="hierChild4" presStyleCnt="0"/>
      <dgm:spPr/>
    </dgm:pt>
    <dgm:pt modelId="{E514EF35-F850-4F5C-A394-1A7A9FCE6B8A}" type="pres">
      <dgm:prSet presAssocID="{D04EE885-ADF6-49A2-BC2B-FB850F1C41A2}" presName="Name37" presStyleLbl="parChTrans1D3" presStyleIdx="0" presStyleCnt="1"/>
      <dgm:spPr/>
    </dgm:pt>
    <dgm:pt modelId="{AC4C30B7-AB2F-4E76-9799-78D4B01F2820}" type="pres">
      <dgm:prSet presAssocID="{68DA473F-6690-42BF-B20E-4C64B9D7B949}" presName="hierRoot2" presStyleCnt="0">
        <dgm:presLayoutVars>
          <dgm:hierBranch val="init"/>
        </dgm:presLayoutVars>
      </dgm:prSet>
      <dgm:spPr/>
    </dgm:pt>
    <dgm:pt modelId="{C5888951-7623-4215-9F88-D601C7602272}" type="pres">
      <dgm:prSet presAssocID="{68DA473F-6690-42BF-B20E-4C64B9D7B949}" presName="rootComposite" presStyleCnt="0"/>
      <dgm:spPr/>
    </dgm:pt>
    <dgm:pt modelId="{3B0E3EFC-72FC-41A8-BC24-5F5B951CF2BD}" type="pres">
      <dgm:prSet presAssocID="{68DA473F-6690-42BF-B20E-4C64B9D7B949}" presName="rootText" presStyleLbl="node3" presStyleIdx="0" presStyleCnt="1" custScaleX="142409" custScaleY="212017">
        <dgm:presLayoutVars>
          <dgm:chPref val="3"/>
        </dgm:presLayoutVars>
      </dgm:prSet>
      <dgm:spPr/>
    </dgm:pt>
    <dgm:pt modelId="{D1C19409-91C2-4B01-ABF1-C789823F9B26}" type="pres">
      <dgm:prSet presAssocID="{68DA473F-6690-42BF-B20E-4C64B9D7B949}" presName="rootConnector" presStyleLbl="node3" presStyleIdx="0" presStyleCnt="1"/>
      <dgm:spPr/>
    </dgm:pt>
    <dgm:pt modelId="{9979DA52-DDC0-431C-851E-D1CF607F4C05}" type="pres">
      <dgm:prSet presAssocID="{68DA473F-6690-42BF-B20E-4C64B9D7B949}" presName="hierChild4" presStyleCnt="0"/>
      <dgm:spPr/>
    </dgm:pt>
    <dgm:pt modelId="{79D5EC09-0949-43EE-9593-D6BFC0DFE058}" type="pres">
      <dgm:prSet presAssocID="{68DA473F-6690-42BF-B20E-4C64B9D7B949}" presName="hierChild5" presStyleCnt="0"/>
      <dgm:spPr/>
    </dgm:pt>
    <dgm:pt modelId="{D25E1F6A-C42E-42A3-BC4C-135D99C9C4AC}" type="pres">
      <dgm:prSet presAssocID="{D85468E9-B7CC-4741-8EAD-73CB38841FC4}" presName="hierChild5" presStyleCnt="0"/>
      <dgm:spPr/>
    </dgm:pt>
    <dgm:pt modelId="{3A801CE1-48FA-4E51-AA1F-32B7CDEAA409}" type="pres">
      <dgm:prSet presAssocID="{45AB9DB3-152C-462D-8167-3B6D6360E8C5}" presName="Name37" presStyleLbl="parChTrans1D2" presStyleIdx="4" presStyleCnt="5"/>
      <dgm:spPr/>
    </dgm:pt>
    <dgm:pt modelId="{2238FC13-0EC9-4C6E-8F7F-2BBB2D707755}" type="pres">
      <dgm:prSet presAssocID="{86070984-E5A8-41D5-93CE-8F9AC19AE9F9}" presName="hierRoot2" presStyleCnt="0">
        <dgm:presLayoutVars>
          <dgm:hierBranch val="init"/>
        </dgm:presLayoutVars>
      </dgm:prSet>
      <dgm:spPr/>
    </dgm:pt>
    <dgm:pt modelId="{025E6AD5-B2B7-417D-BA0E-7434D0B5514F}" type="pres">
      <dgm:prSet presAssocID="{86070984-E5A8-41D5-93CE-8F9AC19AE9F9}" presName="rootComposite" presStyleCnt="0"/>
      <dgm:spPr/>
    </dgm:pt>
    <dgm:pt modelId="{ADD5F882-21F5-4E6E-84BF-03C1EC982BD2}" type="pres">
      <dgm:prSet presAssocID="{86070984-E5A8-41D5-93CE-8F9AC19AE9F9}" presName="rootText" presStyleLbl="node2" presStyleIdx="4" presStyleCnt="5">
        <dgm:presLayoutVars>
          <dgm:chPref val="3"/>
        </dgm:presLayoutVars>
      </dgm:prSet>
      <dgm:spPr/>
    </dgm:pt>
    <dgm:pt modelId="{71C287A3-E3BC-46F1-A8FD-BD6B20C7E884}" type="pres">
      <dgm:prSet presAssocID="{86070984-E5A8-41D5-93CE-8F9AC19AE9F9}" presName="rootConnector" presStyleLbl="node2" presStyleIdx="4" presStyleCnt="5"/>
      <dgm:spPr/>
    </dgm:pt>
    <dgm:pt modelId="{7B9B597B-4DE4-4709-839D-53DA4FD7F607}" type="pres">
      <dgm:prSet presAssocID="{86070984-E5A8-41D5-93CE-8F9AC19AE9F9}" presName="hierChild4" presStyleCnt="0"/>
      <dgm:spPr/>
    </dgm:pt>
    <dgm:pt modelId="{5F83ACE8-3A83-4622-BC57-8C3F9EC2D2C1}" type="pres">
      <dgm:prSet presAssocID="{86070984-E5A8-41D5-93CE-8F9AC19AE9F9}" presName="hierChild5" presStyleCnt="0"/>
      <dgm:spPr/>
    </dgm:pt>
    <dgm:pt modelId="{868C7C19-5A3F-4248-A017-5F552EA506A3}" type="pres">
      <dgm:prSet presAssocID="{85898B6B-623A-408B-BC52-B414E80EAC1C}" presName="hierChild3" presStyleCnt="0"/>
      <dgm:spPr/>
    </dgm:pt>
  </dgm:ptLst>
  <dgm:cxnLst>
    <dgm:cxn modelId="{1B480000-1C50-4721-AE89-E64019EE246F}" srcId="{85898B6B-623A-408B-BC52-B414E80EAC1C}" destId="{E592568C-D15B-45B5-8DCD-3E0B4A1C42EF}" srcOrd="1" destOrd="0" parTransId="{2A1DF287-9456-49F4-8391-811A7C9B7E04}" sibTransId="{AD29CB28-2080-467F-AEC9-B20AA76ABEC1}"/>
    <dgm:cxn modelId="{39167700-E41C-41C9-A0DC-F00E4237ADEB}" srcId="{A056C1F3-16D6-42C0-B276-471B4B1DF172}" destId="{85898B6B-623A-408B-BC52-B414E80EAC1C}" srcOrd="0" destOrd="0" parTransId="{7074F796-4D90-4678-9F59-8521B8936625}" sibTransId="{A2D8A68A-07F9-473A-8050-80889FA520F3}"/>
    <dgm:cxn modelId="{0E35C705-446C-4ECB-8D45-B0177DFA3C1A}" type="presOf" srcId="{86070984-E5A8-41D5-93CE-8F9AC19AE9F9}" destId="{ADD5F882-21F5-4E6E-84BF-03C1EC982BD2}" srcOrd="0" destOrd="0" presId="urn:microsoft.com/office/officeart/2005/8/layout/orgChart1"/>
    <dgm:cxn modelId="{852F2214-7999-4DE1-A26A-57D57F96C5D9}" type="presOf" srcId="{E592568C-D15B-45B5-8DCD-3E0B4A1C42EF}" destId="{0E42607C-6969-4151-8C25-BD9C7002DBA0}" srcOrd="0" destOrd="0" presId="urn:microsoft.com/office/officeart/2005/8/layout/orgChart1"/>
    <dgm:cxn modelId="{C76FD815-CF93-4211-939C-6F2D3860B977}" type="presOf" srcId="{D9CD18AE-AABA-4CFD-A0E2-052908B85E9C}" destId="{A5DBBA0F-AA66-4032-ADC4-0DA59439C978}" srcOrd="1" destOrd="0" presId="urn:microsoft.com/office/officeart/2005/8/layout/orgChart1"/>
    <dgm:cxn modelId="{76DC1D1B-3DDE-4634-B69D-5DAFC253CCFD}" type="presOf" srcId="{E62A4295-BD2A-42D7-9ACA-D176B1FF5A4A}" destId="{02FC7DD5-9E00-420A-B4F0-4B3A7B8DC689}" srcOrd="0" destOrd="0" presId="urn:microsoft.com/office/officeart/2005/8/layout/orgChart1"/>
    <dgm:cxn modelId="{8E891E25-5ABA-473B-AF15-EEBAA5D0AA06}" type="presOf" srcId="{13423405-8A70-4400-B45B-F652CD8ACF3E}" destId="{AE6AF7FF-5F15-4ECE-985D-80DC4F3211FD}" srcOrd="0" destOrd="0" presId="urn:microsoft.com/office/officeart/2005/8/layout/orgChart1"/>
    <dgm:cxn modelId="{6D8F6B28-64A9-4231-8AEE-89EC5ECC2B36}" type="presOf" srcId="{45AB9DB3-152C-462D-8167-3B6D6360E8C5}" destId="{3A801CE1-48FA-4E51-AA1F-32B7CDEAA409}" srcOrd="0" destOrd="0" presId="urn:microsoft.com/office/officeart/2005/8/layout/orgChart1"/>
    <dgm:cxn modelId="{20EAD531-2AA6-4924-863B-E7617246A3CD}" type="presOf" srcId="{85898B6B-623A-408B-BC52-B414E80EAC1C}" destId="{74C15ECB-80F2-4F55-A47A-8D37F27586EE}" srcOrd="0" destOrd="0" presId="urn:microsoft.com/office/officeart/2005/8/layout/orgChart1"/>
    <dgm:cxn modelId="{C95F4B35-2A5E-4ABA-886B-F77709DF4F50}" type="presOf" srcId="{D85468E9-B7CC-4741-8EAD-73CB38841FC4}" destId="{3F954063-3DD3-4CFB-B64A-75750E12EE04}" srcOrd="1" destOrd="0" presId="urn:microsoft.com/office/officeart/2005/8/layout/orgChart1"/>
    <dgm:cxn modelId="{4C611F3B-BDAE-4244-9B6E-7F878C857C2C}" type="presOf" srcId="{D85468E9-B7CC-4741-8EAD-73CB38841FC4}" destId="{DEB80F56-4DBB-457D-9D57-A1F91AFD483E}" srcOrd="0" destOrd="0" presId="urn:microsoft.com/office/officeart/2005/8/layout/orgChart1"/>
    <dgm:cxn modelId="{29CB033D-91F6-4EA2-8A19-1E28D252BFC4}" type="presOf" srcId="{68DA473F-6690-42BF-B20E-4C64B9D7B949}" destId="{3B0E3EFC-72FC-41A8-BC24-5F5B951CF2BD}" srcOrd="0" destOrd="0" presId="urn:microsoft.com/office/officeart/2005/8/layout/orgChart1"/>
    <dgm:cxn modelId="{D1800D45-0682-49E3-8126-61A9BBD200E2}" type="presOf" srcId="{2A1DF287-9456-49F4-8391-811A7C9B7E04}" destId="{E1DBB471-FA91-434A-9BB7-8FAC2D4B7CA3}" srcOrd="0" destOrd="0" presId="urn:microsoft.com/office/officeart/2005/8/layout/orgChart1"/>
    <dgm:cxn modelId="{099BE546-7488-4169-967D-F5C3FE5BD3A8}" type="presOf" srcId="{D9CD18AE-AABA-4CFD-A0E2-052908B85E9C}" destId="{B44BD312-46C1-4DCA-918A-D986C6CAE810}" srcOrd="0" destOrd="0" presId="urn:microsoft.com/office/officeart/2005/8/layout/orgChart1"/>
    <dgm:cxn modelId="{14E4B369-6321-4C3F-AE47-8EFD128A3395}" type="presOf" srcId="{E592568C-D15B-45B5-8DCD-3E0B4A1C42EF}" destId="{112DA7AF-1893-4284-8A7A-656E26D385D9}" srcOrd="1" destOrd="0" presId="urn:microsoft.com/office/officeart/2005/8/layout/orgChart1"/>
    <dgm:cxn modelId="{43F08772-3940-4928-A99C-224610600379}" srcId="{85898B6B-623A-408B-BC52-B414E80EAC1C}" destId="{D9CD18AE-AABA-4CFD-A0E2-052908B85E9C}" srcOrd="0" destOrd="0" parTransId="{13423405-8A70-4400-B45B-F652CD8ACF3E}" sibTransId="{44719B8B-D19A-4499-B934-C1B8C9CCB56B}"/>
    <dgm:cxn modelId="{15071293-C53F-4517-ADA0-25917508B467}" type="presOf" srcId="{D04EE885-ADF6-49A2-BC2B-FB850F1C41A2}" destId="{E514EF35-F850-4F5C-A394-1A7A9FCE6B8A}" srcOrd="0" destOrd="0" presId="urn:microsoft.com/office/officeart/2005/8/layout/orgChart1"/>
    <dgm:cxn modelId="{BD12B4BC-B313-4014-9486-64A7E8A0B4E8}" type="presOf" srcId="{A056C1F3-16D6-42C0-B276-471B4B1DF172}" destId="{85B589DB-506A-4736-8D4F-7BE6E21A48FD}" srcOrd="0" destOrd="0" presId="urn:microsoft.com/office/officeart/2005/8/layout/orgChart1"/>
    <dgm:cxn modelId="{13808DBD-E525-49E3-9A69-A1D6B9BA83FF}" srcId="{D85468E9-B7CC-4741-8EAD-73CB38841FC4}" destId="{68DA473F-6690-42BF-B20E-4C64B9D7B949}" srcOrd="0" destOrd="0" parTransId="{D04EE885-ADF6-49A2-BC2B-FB850F1C41A2}" sibTransId="{7B5F13FB-CDFC-4F26-B81C-3F8F54A0BE27}"/>
    <dgm:cxn modelId="{321712BF-BC9F-44C2-B360-4D1AE338DF90}" type="presOf" srcId="{013651B7-474C-41AB-A740-5A2BEF5FAD9D}" destId="{3204570F-DF3E-44B8-A3D6-52001C56E23B}" srcOrd="1" destOrd="0" presId="urn:microsoft.com/office/officeart/2005/8/layout/orgChart1"/>
    <dgm:cxn modelId="{E2B1A1C1-ECCC-4B52-9E2D-EF66D57F9F59}" type="presOf" srcId="{68DA473F-6690-42BF-B20E-4C64B9D7B949}" destId="{D1C19409-91C2-4B01-ABF1-C789823F9B26}" srcOrd="1" destOrd="0" presId="urn:microsoft.com/office/officeart/2005/8/layout/orgChart1"/>
    <dgm:cxn modelId="{0FA24EC6-B2D3-4932-8028-796C6DF03342}" srcId="{85898B6B-623A-408B-BC52-B414E80EAC1C}" destId="{86070984-E5A8-41D5-93CE-8F9AC19AE9F9}" srcOrd="4" destOrd="0" parTransId="{45AB9DB3-152C-462D-8167-3B6D6360E8C5}" sibTransId="{4E0ECD00-14F3-4AA3-ACF0-F6632B6428E4}"/>
    <dgm:cxn modelId="{5A05F3CA-7DC2-4F16-AB74-91366B2BD507}" type="presOf" srcId="{85898B6B-623A-408B-BC52-B414E80EAC1C}" destId="{0F16986B-AA7E-4DDB-8761-FAAF5110B344}" srcOrd="1" destOrd="0" presId="urn:microsoft.com/office/officeart/2005/8/layout/orgChart1"/>
    <dgm:cxn modelId="{32FDBBD2-6B12-4E52-BD3E-F02B1D451298}" type="presOf" srcId="{86070984-E5A8-41D5-93CE-8F9AC19AE9F9}" destId="{71C287A3-E3BC-46F1-A8FD-BD6B20C7E884}" srcOrd="1" destOrd="0" presId="urn:microsoft.com/office/officeart/2005/8/layout/orgChart1"/>
    <dgm:cxn modelId="{7F9854F5-1C9C-4970-A0F1-3A00B9BE7E1C}" type="presOf" srcId="{013651B7-474C-41AB-A740-5A2BEF5FAD9D}" destId="{1D26E86A-0E27-46ED-8E53-04480BE3A606}" srcOrd="0" destOrd="0" presId="urn:microsoft.com/office/officeart/2005/8/layout/orgChart1"/>
    <dgm:cxn modelId="{7BC6ABF8-41A2-45B1-8305-12F397E9FBAC}" srcId="{85898B6B-623A-408B-BC52-B414E80EAC1C}" destId="{D85468E9-B7CC-4741-8EAD-73CB38841FC4}" srcOrd="3" destOrd="0" parTransId="{F041892D-3D5E-4B52-890C-B48038C7D74D}" sibTransId="{72A2EF2D-EDEA-452F-83D9-DC90CA02B9CD}"/>
    <dgm:cxn modelId="{BCA1F3FC-E6FD-44AF-9D5F-BF37D45776CC}" srcId="{85898B6B-623A-408B-BC52-B414E80EAC1C}" destId="{013651B7-474C-41AB-A740-5A2BEF5FAD9D}" srcOrd="2" destOrd="0" parTransId="{E62A4295-BD2A-42D7-9ACA-D176B1FF5A4A}" sibTransId="{AE149DA6-75BE-4D6E-B975-7C65B4D3138D}"/>
    <dgm:cxn modelId="{F2C01AFF-BF31-4DDE-B926-090B037DDE30}" type="presOf" srcId="{F041892D-3D5E-4B52-890C-B48038C7D74D}" destId="{5A8D2E44-E225-40F1-8496-4CC8FD9B13F5}" srcOrd="0" destOrd="0" presId="urn:microsoft.com/office/officeart/2005/8/layout/orgChart1"/>
    <dgm:cxn modelId="{352A5B1A-E179-4022-BF17-1EF5C3F60D14}" type="presParOf" srcId="{85B589DB-506A-4736-8D4F-7BE6E21A48FD}" destId="{FFF0C9F3-FD7A-48DA-9452-97804FA9E2C8}" srcOrd="0" destOrd="0" presId="urn:microsoft.com/office/officeart/2005/8/layout/orgChart1"/>
    <dgm:cxn modelId="{C2213558-87C5-4152-B568-D93213669441}" type="presParOf" srcId="{FFF0C9F3-FD7A-48DA-9452-97804FA9E2C8}" destId="{D4E5F7F0-8BB4-4B88-B41D-90BE5267887A}" srcOrd="0" destOrd="0" presId="urn:microsoft.com/office/officeart/2005/8/layout/orgChart1"/>
    <dgm:cxn modelId="{0FB86295-1BEA-434E-B828-DDC3D1592C59}" type="presParOf" srcId="{D4E5F7F0-8BB4-4B88-B41D-90BE5267887A}" destId="{74C15ECB-80F2-4F55-A47A-8D37F27586EE}" srcOrd="0" destOrd="0" presId="urn:microsoft.com/office/officeart/2005/8/layout/orgChart1"/>
    <dgm:cxn modelId="{1E03158A-865D-4903-9C0F-F1AF96E709C2}" type="presParOf" srcId="{D4E5F7F0-8BB4-4B88-B41D-90BE5267887A}" destId="{0F16986B-AA7E-4DDB-8761-FAAF5110B344}" srcOrd="1" destOrd="0" presId="urn:microsoft.com/office/officeart/2005/8/layout/orgChart1"/>
    <dgm:cxn modelId="{87D7F061-5216-422F-85F7-677258BCDD8A}" type="presParOf" srcId="{FFF0C9F3-FD7A-48DA-9452-97804FA9E2C8}" destId="{0EFD8630-4ADF-480C-931B-1EB2A13A6322}" srcOrd="1" destOrd="0" presId="urn:microsoft.com/office/officeart/2005/8/layout/orgChart1"/>
    <dgm:cxn modelId="{8C336383-0D56-4F32-89C1-AC3A60BFC96B}" type="presParOf" srcId="{0EFD8630-4ADF-480C-931B-1EB2A13A6322}" destId="{AE6AF7FF-5F15-4ECE-985D-80DC4F3211FD}" srcOrd="0" destOrd="0" presId="urn:microsoft.com/office/officeart/2005/8/layout/orgChart1"/>
    <dgm:cxn modelId="{6AB961AE-335B-40F0-8D3E-A38ECD862897}" type="presParOf" srcId="{0EFD8630-4ADF-480C-931B-1EB2A13A6322}" destId="{15E78E84-213C-43B1-872F-7DFE3575A000}" srcOrd="1" destOrd="0" presId="urn:microsoft.com/office/officeart/2005/8/layout/orgChart1"/>
    <dgm:cxn modelId="{72DD1793-3DFE-4DD7-9C42-21997D5C5B9C}" type="presParOf" srcId="{15E78E84-213C-43B1-872F-7DFE3575A000}" destId="{10599844-1433-4E94-9A69-C3C44F9EDAC9}" srcOrd="0" destOrd="0" presId="urn:microsoft.com/office/officeart/2005/8/layout/orgChart1"/>
    <dgm:cxn modelId="{B87E0D28-A819-43C0-9AC7-48AC5F4351C2}" type="presParOf" srcId="{10599844-1433-4E94-9A69-C3C44F9EDAC9}" destId="{B44BD312-46C1-4DCA-918A-D986C6CAE810}" srcOrd="0" destOrd="0" presId="urn:microsoft.com/office/officeart/2005/8/layout/orgChart1"/>
    <dgm:cxn modelId="{2069D643-D355-432A-BDB8-C8BC24F893C3}" type="presParOf" srcId="{10599844-1433-4E94-9A69-C3C44F9EDAC9}" destId="{A5DBBA0F-AA66-4032-ADC4-0DA59439C978}" srcOrd="1" destOrd="0" presId="urn:microsoft.com/office/officeart/2005/8/layout/orgChart1"/>
    <dgm:cxn modelId="{57668352-88A1-478E-931B-94E57589DC67}" type="presParOf" srcId="{15E78E84-213C-43B1-872F-7DFE3575A000}" destId="{0D2C3E5E-51F7-462F-84B9-C8CE499E7DD4}" srcOrd="1" destOrd="0" presId="urn:microsoft.com/office/officeart/2005/8/layout/orgChart1"/>
    <dgm:cxn modelId="{5814E685-4631-4848-B71A-6B7E02D1F12B}" type="presParOf" srcId="{15E78E84-213C-43B1-872F-7DFE3575A000}" destId="{3642CE72-AEFC-452E-AE58-AB404D2F15FD}" srcOrd="2" destOrd="0" presId="urn:microsoft.com/office/officeart/2005/8/layout/orgChart1"/>
    <dgm:cxn modelId="{C84D4B85-3070-469C-9537-5CBDE96671A8}" type="presParOf" srcId="{0EFD8630-4ADF-480C-931B-1EB2A13A6322}" destId="{E1DBB471-FA91-434A-9BB7-8FAC2D4B7CA3}" srcOrd="2" destOrd="0" presId="urn:microsoft.com/office/officeart/2005/8/layout/orgChart1"/>
    <dgm:cxn modelId="{7AEED0C6-1820-46F3-A692-FE5F75E5A6E0}" type="presParOf" srcId="{0EFD8630-4ADF-480C-931B-1EB2A13A6322}" destId="{A467CC48-06B8-40F4-8AE3-FC4C5E2B7E62}" srcOrd="3" destOrd="0" presId="urn:microsoft.com/office/officeart/2005/8/layout/orgChart1"/>
    <dgm:cxn modelId="{C625CF3C-293C-4249-B495-823D910056D4}" type="presParOf" srcId="{A467CC48-06B8-40F4-8AE3-FC4C5E2B7E62}" destId="{0D91583F-3B83-4C63-A707-B6DFFB6C8FA9}" srcOrd="0" destOrd="0" presId="urn:microsoft.com/office/officeart/2005/8/layout/orgChart1"/>
    <dgm:cxn modelId="{E208FE99-8624-482C-8EDB-719B07E810A6}" type="presParOf" srcId="{0D91583F-3B83-4C63-A707-B6DFFB6C8FA9}" destId="{0E42607C-6969-4151-8C25-BD9C7002DBA0}" srcOrd="0" destOrd="0" presId="urn:microsoft.com/office/officeart/2005/8/layout/orgChart1"/>
    <dgm:cxn modelId="{12197F85-4C36-4893-97AC-7FC40C85F8C6}" type="presParOf" srcId="{0D91583F-3B83-4C63-A707-B6DFFB6C8FA9}" destId="{112DA7AF-1893-4284-8A7A-656E26D385D9}" srcOrd="1" destOrd="0" presId="urn:microsoft.com/office/officeart/2005/8/layout/orgChart1"/>
    <dgm:cxn modelId="{6DAF3835-09FD-4178-BB12-AA05CF788257}" type="presParOf" srcId="{A467CC48-06B8-40F4-8AE3-FC4C5E2B7E62}" destId="{3B78F210-E7E0-4F7F-A14B-9B28C2FEE2E6}" srcOrd="1" destOrd="0" presId="urn:microsoft.com/office/officeart/2005/8/layout/orgChart1"/>
    <dgm:cxn modelId="{490A1849-7CB6-480E-A2A4-608370D66AF1}" type="presParOf" srcId="{A467CC48-06B8-40F4-8AE3-FC4C5E2B7E62}" destId="{47DFC9D3-3E51-4D2F-B6AF-1E84A3419DE7}" srcOrd="2" destOrd="0" presId="urn:microsoft.com/office/officeart/2005/8/layout/orgChart1"/>
    <dgm:cxn modelId="{F635BA36-FB89-4EAB-B22D-0536AEDFB833}" type="presParOf" srcId="{0EFD8630-4ADF-480C-931B-1EB2A13A6322}" destId="{02FC7DD5-9E00-420A-B4F0-4B3A7B8DC689}" srcOrd="4" destOrd="0" presId="urn:microsoft.com/office/officeart/2005/8/layout/orgChart1"/>
    <dgm:cxn modelId="{76EE195E-B7A3-4786-8781-39F80DEC0E65}" type="presParOf" srcId="{0EFD8630-4ADF-480C-931B-1EB2A13A6322}" destId="{EF14AC7E-FF56-4899-85A1-058E0623F153}" srcOrd="5" destOrd="0" presId="urn:microsoft.com/office/officeart/2005/8/layout/orgChart1"/>
    <dgm:cxn modelId="{F364F824-A016-406C-A306-F32340D4479D}" type="presParOf" srcId="{EF14AC7E-FF56-4899-85A1-058E0623F153}" destId="{BB29A59D-6036-4563-8C21-59E4D5B9A674}" srcOrd="0" destOrd="0" presId="urn:microsoft.com/office/officeart/2005/8/layout/orgChart1"/>
    <dgm:cxn modelId="{C611F80F-632A-46C0-8447-F91CE8FB8DE5}" type="presParOf" srcId="{BB29A59D-6036-4563-8C21-59E4D5B9A674}" destId="{1D26E86A-0E27-46ED-8E53-04480BE3A606}" srcOrd="0" destOrd="0" presId="urn:microsoft.com/office/officeart/2005/8/layout/orgChart1"/>
    <dgm:cxn modelId="{A250D9FF-B0FF-4B55-AD0C-21F948654683}" type="presParOf" srcId="{BB29A59D-6036-4563-8C21-59E4D5B9A674}" destId="{3204570F-DF3E-44B8-A3D6-52001C56E23B}" srcOrd="1" destOrd="0" presId="urn:microsoft.com/office/officeart/2005/8/layout/orgChart1"/>
    <dgm:cxn modelId="{0A7FFD42-F657-4784-8EB6-41E926E00451}" type="presParOf" srcId="{EF14AC7E-FF56-4899-85A1-058E0623F153}" destId="{74C5BE67-7743-4BC9-B381-15BF3B51BCF4}" srcOrd="1" destOrd="0" presId="urn:microsoft.com/office/officeart/2005/8/layout/orgChart1"/>
    <dgm:cxn modelId="{B89B4BE7-0883-460C-A6E8-AAD3CD32C26F}" type="presParOf" srcId="{EF14AC7E-FF56-4899-85A1-058E0623F153}" destId="{1BCECC75-93E8-4BAC-9AC5-546BBC170475}" srcOrd="2" destOrd="0" presId="urn:microsoft.com/office/officeart/2005/8/layout/orgChart1"/>
    <dgm:cxn modelId="{A4E3B663-A701-4BC6-8E62-24DB20FB565B}" type="presParOf" srcId="{0EFD8630-4ADF-480C-931B-1EB2A13A6322}" destId="{5A8D2E44-E225-40F1-8496-4CC8FD9B13F5}" srcOrd="6" destOrd="0" presId="urn:microsoft.com/office/officeart/2005/8/layout/orgChart1"/>
    <dgm:cxn modelId="{CBF1733A-79BD-481F-9927-33F0CB0D70DF}" type="presParOf" srcId="{0EFD8630-4ADF-480C-931B-1EB2A13A6322}" destId="{F143D63D-E29E-4CA7-A29E-9868B0BAB5A5}" srcOrd="7" destOrd="0" presId="urn:microsoft.com/office/officeart/2005/8/layout/orgChart1"/>
    <dgm:cxn modelId="{E6EEB1A7-A9B7-4D85-A3DC-35B597C28A3E}" type="presParOf" srcId="{F143D63D-E29E-4CA7-A29E-9868B0BAB5A5}" destId="{A7893553-0F14-4525-8CF9-B8FD8BB4D175}" srcOrd="0" destOrd="0" presId="urn:microsoft.com/office/officeart/2005/8/layout/orgChart1"/>
    <dgm:cxn modelId="{33601DA4-76CB-4ABB-A798-9831C4551C4C}" type="presParOf" srcId="{A7893553-0F14-4525-8CF9-B8FD8BB4D175}" destId="{DEB80F56-4DBB-457D-9D57-A1F91AFD483E}" srcOrd="0" destOrd="0" presId="urn:microsoft.com/office/officeart/2005/8/layout/orgChart1"/>
    <dgm:cxn modelId="{761BD579-5C84-4813-8ACE-A2D32A10C8E9}" type="presParOf" srcId="{A7893553-0F14-4525-8CF9-B8FD8BB4D175}" destId="{3F954063-3DD3-4CFB-B64A-75750E12EE04}" srcOrd="1" destOrd="0" presId="urn:microsoft.com/office/officeart/2005/8/layout/orgChart1"/>
    <dgm:cxn modelId="{46305EEF-5075-41A0-B0D7-A38622222974}" type="presParOf" srcId="{F143D63D-E29E-4CA7-A29E-9868B0BAB5A5}" destId="{CB4CDFEA-D40A-43E0-8A69-D49350ABC65F}" srcOrd="1" destOrd="0" presId="urn:microsoft.com/office/officeart/2005/8/layout/orgChart1"/>
    <dgm:cxn modelId="{FD291FB2-B693-4191-98EE-A9532ABD300C}" type="presParOf" srcId="{CB4CDFEA-D40A-43E0-8A69-D49350ABC65F}" destId="{E514EF35-F850-4F5C-A394-1A7A9FCE6B8A}" srcOrd="0" destOrd="0" presId="urn:microsoft.com/office/officeart/2005/8/layout/orgChart1"/>
    <dgm:cxn modelId="{B7E3E206-A002-4473-B87F-A451882824E2}" type="presParOf" srcId="{CB4CDFEA-D40A-43E0-8A69-D49350ABC65F}" destId="{AC4C30B7-AB2F-4E76-9799-78D4B01F2820}" srcOrd="1" destOrd="0" presId="urn:microsoft.com/office/officeart/2005/8/layout/orgChart1"/>
    <dgm:cxn modelId="{0BA83B91-BF45-4845-80EC-5FE33C680192}" type="presParOf" srcId="{AC4C30B7-AB2F-4E76-9799-78D4B01F2820}" destId="{C5888951-7623-4215-9F88-D601C7602272}" srcOrd="0" destOrd="0" presId="urn:microsoft.com/office/officeart/2005/8/layout/orgChart1"/>
    <dgm:cxn modelId="{D5C6579E-5A1C-4949-A772-A39DB39E299A}" type="presParOf" srcId="{C5888951-7623-4215-9F88-D601C7602272}" destId="{3B0E3EFC-72FC-41A8-BC24-5F5B951CF2BD}" srcOrd="0" destOrd="0" presId="urn:microsoft.com/office/officeart/2005/8/layout/orgChart1"/>
    <dgm:cxn modelId="{DA400631-2457-4C7D-B897-183EB8A02D6C}" type="presParOf" srcId="{C5888951-7623-4215-9F88-D601C7602272}" destId="{D1C19409-91C2-4B01-ABF1-C789823F9B26}" srcOrd="1" destOrd="0" presId="urn:microsoft.com/office/officeart/2005/8/layout/orgChart1"/>
    <dgm:cxn modelId="{55A73FE5-2977-42C0-8CEB-ABC50C9F87B9}" type="presParOf" srcId="{AC4C30B7-AB2F-4E76-9799-78D4B01F2820}" destId="{9979DA52-DDC0-431C-851E-D1CF607F4C05}" srcOrd="1" destOrd="0" presId="urn:microsoft.com/office/officeart/2005/8/layout/orgChart1"/>
    <dgm:cxn modelId="{020B2D58-64B3-4BB4-9664-284A45919444}" type="presParOf" srcId="{AC4C30B7-AB2F-4E76-9799-78D4B01F2820}" destId="{79D5EC09-0949-43EE-9593-D6BFC0DFE058}" srcOrd="2" destOrd="0" presId="urn:microsoft.com/office/officeart/2005/8/layout/orgChart1"/>
    <dgm:cxn modelId="{BA5AEC9A-1F79-4FD8-A83C-4CF5EFF892C9}" type="presParOf" srcId="{F143D63D-E29E-4CA7-A29E-9868B0BAB5A5}" destId="{D25E1F6A-C42E-42A3-BC4C-135D99C9C4AC}" srcOrd="2" destOrd="0" presId="urn:microsoft.com/office/officeart/2005/8/layout/orgChart1"/>
    <dgm:cxn modelId="{8EDB0434-77B0-4ED1-8EE8-C65CD68437B2}" type="presParOf" srcId="{0EFD8630-4ADF-480C-931B-1EB2A13A6322}" destId="{3A801CE1-48FA-4E51-AA1F-32B7CDEAA409}" srcOrd="8" destOrd="0" presId="urn:microsoft.com/office/officeart/2005/8/layout/orgChart1"/>
    <dgm:cxn modelId="{3E48A05E-99E1-4FE5-996A-8F80ECD411F7}" type="presParOf" srcId="{0EFD8630-4ADF-480C-931B-1EB2A13A6322}" destId="{2238FC13-0EC9-4C6E-8F7F-2BBB2D707755}" srcOrd="9" destOrd="0" presId="urn:microsoft.com/office/officeart/2005/8/layout/orgChart1"/>
    <dgm:cxn modelId="{D5F88D57-2AA5-4B05-8AFC-90ED50F9CAE2}" type="presParOf" srcId="{2238FC13-0EC9-4C6E-8F7F-2BBB2D707755}" destId="{025E6AD5-B2B7-417D-BA0E-7434D0B5514F}" srcOrd="0" destOrd="0" presId="urn:microsoft.com/office/officeart/2005/8/layout/orgChart1"/>
    <dgm:cxn modelId="{A1384C50-35EB-4268-BE59-90D7710860F5}" type="presParOf" srcId="{025E6AD5-B2B7-417D-BA0E-7434D0B5514F}" destId="{ADD5F882-21F5-4E6E-84BF-03C1EC982BD2}" srcOrd="0" destOrd="0" presId="urn:microsoft.com/office/officeart/2005/8/layout/orgChart1"/>
    <dgm:cxn modelId="{B6EA7B41-1DCA-4EDC-B550-8D2D1DABA81E}" type="presParOf" srcId="{025E6AD5-B2B7-417D-BA0E-7434D0B5514F}" destId="{71C287A3-E3BC-46F1-A8FD-BD6B20C7E884}" srcOrd="1" destOrd="0" presId="urn:microsoft.com/office/officeart/2005/8/layout/orgChart1"/>
    <dgm:cxn modelId="{5938A4EB-A93F-446C-A377-2300E3E10A73}" type="presParOf" srcId="{2238FC13-0EC9-4C6E-8F7F-2BBB2D707755}" destId="{7B9B597B-4DE4-4709-839D-53DA4FD7F607}" srcOrd="1" destOrd="0" presId="urn:microsoft.com/office/officeart/2005/8/layout/orgChart1"/>
    <dgm:cxn modelId="{461098C9-FD24-495C-BB23-F5D6C8C4A34C}" type="presParOf" srcId="{2238FC13-0EC9-4C6E-8F7F-2BBB2D707755}" destId="{5F83ACE8-3A83-4622-BC57-8C3F9EC2D2C1}" srcOrd="2" destOrd="0" presId="urn:microsoft.com/office/officeart/2005/8/layout/orgChart1"/>
    <dgm:cxn modelId="{3C4E6DA2-CE09-44CA-8D2B-80391468F720}" type="presParOf" srcId="{FFF0C9F3-FD7A-48DA-9452-97804FA9E2C8}" destId="{868C7C19-5A3F-4248-A017-5F552EA506A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56C1F3-16D6-42C0-B276-471B4B1DF17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LID4096"/>
        </a:p>
      </dgm:t>
    </dgm:pt>
    <dgm:pt modelId="{85898B6B-623A-408B-BC52-B414E80EAC1C}">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Multiple benefits of energy efficiency:</a:t>
          </a:r>
          <a:endParaRPr lang="en-BE" sz="1600" dirty="0">
            <a:latin typeface="Calibri" panose="020F0502020204030204" pitchFamily="34" charset="0"/>
            <a:ea typeface="Calibri" panose="020F0502020204030204" pitchFamily="34" charset="0"/>
            <a:cs typeface="Calibri" panose="020F0502020204030204" pitchFamily="34" charset="0"/>
          </a:endParaRPr>
        </a:p>
      </dgm:t>
    </dgm:pt>
    <dgm:pt modelId="{7074F796-4D90-4678-9F59-8521B8936625}" type="parTrans" cxnId="{39167700-E41C-41C9-A0DC-F00E4237ADEB}">
      <dgm:prSet/>
      <dgm:spPr/>
      <dgm:t>
        <a:bodyPr/>
        <a:lstStyle/>
        <a:p>
          <a:endParaRPr lang="LID4096"/>
        </a:p>
      </dgm:t>
    </dgm:pt>
    <dgm:pt modelId="{A2D8A68A-07F9-473A-8050-80889FA520F3}" type="sibTrans" cxnId="{39167700-E41C-41C9-A0DC-F00E4237ADEB}">
      <dgm:prSet/>
      <dgm:spPr/>
      <dgm:t>
        <a:bodyPr/>
        <a:lstStyle/>
        <a:p>
          <a:endParaRPr lang="LID4096"/>
        </a:p>
      </dgm:t>
    </dgm:pt>
    <dgm:pt modelId="{D9CD18AE-AABA-4CFD-A0E2-052908B85E9C}">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Reducing the use of resources</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13423405-8A70-4400-B45B-F652CD8ACF3E}" type="parTrans" cxnId="{43F08772-3940-4928-A99C-224610600379}">
      <dgm:prSet/>
      <dgm:spPr/>
      <dgm:t>
        <a:bodyPr/>
        <a:lstStyle/>
        <a:p>
          <a:endParaRPr lang="LID4096"/>
        </a:p>
      </dgm:t>
    </dgm:pt>
    <dgm:pt modelId="{44719B8B-D19A-4499-B934-C1B8C9CCB56B}" type="sibTrans" cxnId="{43F08772-3940-4928-A99C-224610600379}">
      <dgm:prSet/>
      <dgm:spPr/>
      <dgm:t>
        <a:bodyPr/>
        <a:lstStyle/>
        <a:p>
          <a:endParaRPr lang="LID4096"/>
        </a:p>
      </dgm:t>
    </dgm:pt>
    <dgm:pt modelId="{E592568C-D15B-45B5-8DCD-3E0B4A1C42EF}">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Environmental benefits</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2A1DF287-9456-49F4-8391-811A7C9B7E04}" type="parTrans" cxnId="{1B480000-1C50-4721-AE89-E64019EE246F}">
      <dgm:prSet/>
      <dgm:spPr/>
      <dgm:t>
        <a:bodyPr/>
        <a:lstStyle/>
        <a:p>
          <a:endParaRPr lang="LID4096"/>
        </a:p>
      </dgm:t>
    </dgm:pt>
    <dgm:pt modelId="{AD29CB28-2080-467F-AEC9-B20AA76ABEC1}" type="sibTrans" cxnId="{1B480000-1C50-4721-AE89-E64019EE246F}">
      <dgm:prSet/>
      <dgm:spPr/>
      <dgm:t>
        <a:bodyPr/>
        <a:lstStyle/>
        <a:p>
          <a:endParaRPr lang="LID4096"/>
        </a:p>
      </dgm:t>
    </dgm:pt>
    <dgm:pt modelId="{013651B7-474C-41AB-A740-5A2BEF5FAD9D}">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Cost savings</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E62A4295-BD2A-42D7-9ACA-D176B1FF5A4A}" type="parTrans" cxnId="{BCA1F3FC-E6FD-44AF-9D5F-BF37D45776CC}">
      <dgm:prSet/>
      <dgm:spPr/>
      <dgm:t>
        <a:bodyPr/>
        <a:lstStyle/>
        <a:p>
          <a:endParaRPr lang="LID4096"/>
        </a:p>
      </dgm:t>
    </dgm:pt>
    <dgm:pt modelId="{AE149DA6-75BE-4D6E-B975-7C65B4D3138D}" type="sibTrans" cxnId="{BCA1F3FC-E6FD-44AF-9D5F-BF37D45776CC}">
      <dgm:prSet/>
      <dgm:spPr/>
      <dgm:t>
        <a:bodyPr/>
        <a:lstStyle/>
        <a:p>
          <a:endParaRPr lang="LID4096"/>
        </a:p>
      </dgm:t>
    </dgm:pt>
    <dgm:pt modelId="{D85468E9-B7CC-4741-8EAD-73CB38841FC4}">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Energy security</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F041892D-3D5E-4B52-890C-B48038C7D74D}" type="parTrans" cxnId="{7BC6ABF8-41A2-45B1-8305-12F397E9FBAC}">
      <dgm:prSet/>
      <dgm:spPr/>
      <dgm:t>
        <a:bodyPr/>
        <a:lstStyle/>
        <a:p>
          <a:endParaRPr lang="LID4096"/>
        </a:p>
      </dgm:t>
    </dgm:pt>
    <dgm:pt modelId="{72A2EF2D-EDEA-452F-83D9-DC90CA02B9CD}" type="sibTrans" cxnId="{7BC6ABF8-41A2-45B1-8305-12F397E9FBAC}">
      <dgm:prSet/>
      <dgm:spPr/>
      <dgm:t>
        <a:bodyPr/>
        <a:lstStyle/>
        <a:p>
          <a:endParaRPr lang="LID4096"/>
        </a:p>
      </dgm:t>
    </dgm:pt>
    <dgm:pt modelId="{86070984-E5A8-41D5-93CE-8F9AC19AE9F9}">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Economic benefits and job creation</a:t>
          </a:r>
          <a:endParaRPr lang="en-BE" dirty="0">
            <a:latin typeface="Calibri" panose="020F0502020204030204" pitchFamily="34" charset="0"/>
            <a:ea typeface="Calibri" panose="020F0502020204030204" pitchFamily="34" charset="0"/>
            <a:cs typeface="Calibri" panose="020F0502020204030204" pitchFamily="34" charset="0"/>
          </a:endParaRPr>
        </a:p>
      </dgm:t>
    </dgm:pt>
    <dgm:pt modelId="{45AB9DB3-152C-462D-8167-3B6D6360E8C5}" type="parTrans" cxnId="{0FA24EC6-B2D3-4932-8028-796C6DF03342}">
      <dgm:prSet/>
      <dgm:spPr/>
      <dgm:t>
        <a:bodyPr/>
        <a:lstStyle/>
        <a:p>
          <a:endParaRPr lang="LID4096"/>
        </a:p>
      </dgm:t>
    </dgm:pt>
    <dgm:pt modelId="{4E0ECD00-14F3-4AA3-ACF0-F6632B6428E4}" type="sibTrans" cxnId="{0FA24EC6-B2D3-4932-8028-796C6DF03342}">
      <dgm:prSet/>
      <dgm:spPr/>
      <dgm:t>
        <a:bodyPr/>
        <a:lstStyle/>
        <a:p>
          <a:endParaRPr lang="LID4096"/>
        </a:p>
      </dgm:t>
    </dgm:pt>
    <dgm:pt modelId="{5F39DE7A-93F1-4D1C-BB07-1DF21707BBC9}">
      <dgm:prSe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Investments in energy efficiency technologies and solutions, manufacturing and service sectors will generate employment opportunities.</a:t>
          </a:r>
          <a:endParaRPr lang="LID4096" sz="1100" dirty="0">
            <a:latin typeface="Calibri" panose="020F0502020204030204" pitchFamily="34" charset="0"/>
            <a:ea typeface="Calibri" panose="020F0502020204030204" pitchFamily="34" charset="0"/>
            <a:cs typeface="Calibri" panose="020F0502020204030204" pitchFamily="34" charset="0"/>
          </a:endParaRPr>
        </a:p>
      </dgm:t>
    </dgm:pt>
    <dgm:pt modelId="{D95C5388-F506-4F4D-B84C-41ED5E5E2C43}" type="parTrans" cxnId="{DC514C37-692A-4F63-95D8-AD6A34FE21D8}">
      <dgm:prSet/>
      <dgm:spPr/>
      <dgm:t>
        <a:bodyPr/>
        <a:lstStyle/>
        <a:p>
          <a:endParaRPr lang="LID4096"/>
        </a:p>
      </dgm:t>
    </dgm:pt>
    <dgm:pt modelId="{B15AB3A6-8A6E-40F9-9FAF-98CAE4B6343E}" type="sibTrans" cxnId="{DC514C37-692A-4F63-95D8-AD6A34FE21D8}">
      <dgm:prSet/>
      <dgm:spPr/>
      <dgm:t>
        <a:bodyPr/>
        <a:lstStyle/>
        <a:p>
          <a:endParaRPr lang="LID4096"/>
        </a:p>
      </dgm:t>
    </dgm:pt>
    <dgm:pt modelId="{85B589DB-506A-4736-8D4F-7BE6E21A48FD}" type="pres">
      <dgm:prSet presAssocID="{A056C1F3-16D6-42C0-B276-471B4B1DF172}" presName="hierChild1" presStyleCnt="0">
        <dgm:presLayoutVars>
          <dgm:orgChart val="1"/>
          <dgm:chPref val="1"/>
          <dgm:dir/>
          <dgm:animOne val="branch"/>
          <dgm:animLvl val="lvl"/>
          <dgm:resizeHandles/>
        </dgm:presLayoutVars>
      </dgm:prSet>
      <dgm:spPr/>
    </dgm:pt>
    <dgm:pt modelId="{FFF0C9F3-FD7A-48DA-9452-97804FA9E2C8}" type="pres">
      <dgm:prSet presAssocID="{85898B6B-623A-408B-BC52-B414E80EAC1C}" presName="hierRoot1" presStyleCnt="0">
        <dgm:presLayoutVars>
          <dgm:hierBranch val="init"/>
        </dgm:presLayoutVars>
      </dgm:prSet>
      <dgm:spPr/>
    </dgm:pt>
    <dgm:pt modelId="{D4E5F7F0-8BB4-4B88-B41D-90BE5267887A}" type="pres">
      <dgm:prSet presAssocID="{85898B6B-623A-408B-BC52-B414E80EAC1C}" presName="rootComposite1" presStyleCnt="0"/>
      <dgm:spPr/>
    </dgm:pt>
    <dgm:pt modelId="{74C15ECB-80F2-4F55-A47A-8D37F27586EE}" type="pres">
      <dgm:prSet presAssocID="{85898B6B-623A-408B-BC52-B414E80EAC1C}" presName="rootText1" presStyleLbl="node0" presStyleIdx="0" presStyleCnt="1" custScaleX="149910">
        <dgm:presLayoutVars>
          <dgm:chPref val="3"/>
        </dgm:presLayoutVars>
      </dgm:prSet>
      <dgm:spPr/>
    </dgm:pt>
    <dgm:pt modelId="{0F16986B-AA7E-4DDB-8761-FAAF5110B344}" type="pres">
      <dgm:prSet presAssocID="{85898B6B-623A-408B-BC52-B414E80EAC1C}" presName="rootConnector1" presStyleLbl="node1" presStyleIdx="0" presStyleCnt="0"/>
      <dgm:spPr/>
    </dgm:pt>
    <dgm:pt modelId="{0EFD8630-4ADF-480C-931B-1EB2A13A6322}" type="pres">
      <dgm:prSet presAssocID="{85898B6B-623A-408B-BC52-B414E80EAC1C}" presName="hierChild2" presStyleCnt="0"/>
      <dgm:spPr/>
    </dgm:pt>
    <dgm:pt modelId="{AE6AF7FF-5F15-4ECE-985D-80DC4F3211FD}" type="pres">
      <dgm:prSet presAssocID="{13423405-8A70-4400-B45B-F652CD8ACF3E}" presName="Name37" presStyleLbl="parChTrans1D2" presStyleIdx="0" presStyleCnt="5"/>
      <dgm:spPr/>
    </dgm:pt>
    <dgm:pt modelId="{15E78E84-213C-43B1-872F-7DFE3575A000}" type="pres">
      <dgm:prSet presAssocID="{D9CD18AE-AABA-4CFD-A0E2-052908B85E9C}" presName="hierRoot2" presStyleCnt="0">
        <dgm:presLayoutVars>
          <dgm:hierBranch val="init"/>
        </dgm:presLayoutVars>
      </dgm:prSet>
      <dgm:spPr/>
    </dgm:pt>
    <dgm:pt modelId="{10599844-1433-4E94-9A69-C3C44F9EDAC9}" type="pres">
      <dgm:prSet presAssocID="{D9CD18AE-AABA-4CFD-A0E2-052908B85E9C}" presName="rootComposite" presStyleCnt="0"/>
      <dgm:spPr/>
    </dgm:pt>
    <dgm:pt modelId="{B44BD312-46C1-4DCA-918A-D986C6CAE810}" type="pres">
      <dgm:prSet presAssocID="{D9CD18AE-AABA-4CFD-A0E2-052908B85E9C}" presName="rootText" presStyleLbl="node2" presStyleIdx="0" presStyleCnt="5">
        <dgm:presLayoutVars>
          <dgm:chPref val="3"/>
        </dgm:presLayoutVars>
      </dgm:prSet>
      <dgm:spPr/>
    </dgm:pt>
    <dgm:pt modelId="{A5DBBA0F-AA66-4032-ADC4-0DA59439C978}" type="pres">
      <dgm:prSet presAssocID="{D9CD18AE-AABA-4CFD-A0E2-052908B85E9C}" presName="rootConnector" presStyleLbl="node2" presStyleIdx="0" presStyleCnt="5"/>
      <dgm:spPr/>
    </dgm:pt>
    <dgm:pt modelId="{0D2C3E5E-51F7-462F-84B9-C8CE499E7DD4}" type="pres">
      <dgm:prSet presAssocID="{D9CD18AE-AABA-4CFD-A0E2-052908B85E9C}" presName="hierChild4" presStyleCnt="0"/>
      <dgm:spPr/>
    </dgm:pt>
    <dgm:pt modelId="{3642CE72-AEFC-452E-AE58-AB404D2F15FD}" type="pres">
      <dgm:prSet presAssocID="{D9CD18AE-AABA-4CFD-A0E2-052908B85E9C}" presName="hierChild5" presStyleCnt="0"/>
      <dgm:spPr/>
    </dgm:pt>
    <dgm:pt modelId="{E1DBB471-FA91-434A-9BB7-8FAC2D4B7CA3}" type="pres">
      <dgm:prSet presAssocID="{2A1DF287-9456-49F4-8391-811A7C9B7E04}" presName="Name37" presStyleLbl="parChTrans1D2" presStyleIdx="1" presStyleCnt="5"/>
      <dgm:spPr/>
    </dgm:pt>
    <dgm:pt modelId="{A467CC48-06B8-40F4-8AE3-FC4C5E2B7E62}" type="pres">
      <dgm:prSet presAssocID="{E592568C-D15B-45B5-8DCD-3E0B4A1C42EF}" presName="hierRoot2" presStyleCnt="0">
        <dgm:presLayoutVars>
          <dgm:hierBranch val="init"/>
        </dgm:presLayoutVars>
      </dgm:prSet>
      <dgm:spPr/>
    </dgm:pt>
    <dgm:pt modelId="{0D91583F-3B83-4C63-A707-B6DFFB6C8FA9}" type="pres">
      <dgm:prSet presAssocID="{E592568C-D15B-45B5-8DCD-3E0B4A1C42EF}" presName="rootComposite" presStyleCnt="0"/>
      <dgm:spPr/>
    </dgm:pt>
    <dgm:pt modelId="{0E42607C-6969-4151-8C25-BD9C7002DBA0}" type="pres">
      <dgm:prSet presAssocID="{E592568C-D15B-45B5-8DCD-3E0B4A1C42EF}" presName="rootText" presStyleLbl="node2" presStyleIdx="1" presStyleCnt="5">
        <dgm:presLayoutVars>
          <dgm:chPref val="3"/>
        </dgm:presLayoutVars>
      </dgm:prSet>
      <dgm:spPr/>
    </dgm:pt>
    <dgm:pt modelId="{112DA7AF-1893-4284-8A7A-656E26D385D9}" type="pres">
      <dgm:prSet presAssocID="{E592568C-D15B-45B5-8DCD-3E0B4A1C42EF}" presName="rootConnector" presStyleLbl="node2" presStyleIdx="1" presStyleCnt="5"/>
      <dgm:spPr/>
    </dgm:pt>
    <dgm:pt modelId="{3B78F210-E7E0-4F7F-A14B-9B28C2FEE2E6}" type="pres">
      <dgm:prSet presAssocID="{E592568C-D15B-45B5-8DCD-3E0B4A1C42EF}" presName="hierChild4" presStyleCnt="0"/>
      <dgm:spPr/>
    </dgm:pt>
    <dgm:pt modelId="{47DFC9D3-3E51-4D2F-B6AF-1E84A3419DE7}" type="pres">
      <dgm:prSet presAssocID="{E592568C-D15B-45B5-8DCD-3E0B4A1C42EF}" presName="hierChild5" presStyleCnt="0"/>
      <dgm:spPr/>
    </dgm:pt>
    <dgm:pt modelId="{02FC7DD5-9E00-420A-B4F0-4B3A7B8DC689}" type="pres">
      <dgm:prSet presAssocID="{E62A4295-BD2A-42D7-9ACA-D176B1FF5A4A}" presName="Name37" presStyleLbl="parChTrans1D2" presStyleIdx="2" presStyleCnt="5"/>
      <dgm:spPr/>
    </dgm:pt>
    <dgm:pt modelId="{EF14AC7E-FF56-4899-85A1-058E0623F153}" type="pres">
      <dgm:prSet presAssocID="{013651B7-474C-41AB-A740-5A2BEF5FAD9D}" presName="hierRoot2" presStyleCnt="0">
        <dgm:presLayoutVars>
          <dgm:hierBranch val="init"/>
        </dgm:presLayoutVars>
      </dgm:prSet>
      <dgm:spPr/>
    </dgm:pt>
    <dgm:pt modelId="{BB29A59D-6036-4563-8C21-59E4D5B9A674}" type="pres">
      <dgm:prSet presAssocID="{013651B7-474C-41AB-A740-5A2BEF5FAD9D}" presName="rootComposite" presStyleCnt="0"/>
      <dgm:spPr/>
    </dgm:pt>
    <dgm:pt modelId="{1D26E86A-0E27-46ED-8E53-04480BE3A606}" type="pres">
      <dgm:prSet presAssocID="{013651B7-474C-41AB-A740-5A2BEF5FAD9D}" presName="rootText" presStyleLbl="node2" presStyleIdx="2" presStyleCnt="5">
        <dgm:presLayoutVars>
          <dgm:chPref val="3"/>
        </dgm:presLayoutVars>
      </dgm:prSet>
      <dgm:spPr/>
    </dgm:pt>
    <dgm:pt modelId="{3204570F-DF3E-44B8-A3D6-52001C56E23B}" type="pres">
      <dgm:prSet presAssocID="{013651B7-474C-41AB-A740-5A2BEF5FAD9D}" presName="rootConnector" presStyleLbl="node2" presStyleIdx="2" presStyleCnt="5"/>
      <dgm:spPr/>
    </dgm:pt>
    <dgm:pt modelId="{74C5BE67-7743-4BC9-B381-15BF3B51BCF4}" type="pres">
      <dgm:prSet presAssocID="{013651B7-474C-41AB-A740-5A2BEF5FAD9D}" presName="hierChild4" presStyleCnt="0"/>
      <dgm:spPr/>
    </dgm:pt>
    <dgm:pt modelId="{1BCECC75-93E8-4BAC-9AC5-546BBC170475}" type="pres">
      <dgm:prSet presAssocID="{013651B7-474C-41AB-A740-5A2BEF5FAD9D}" presName="hierChild5" presStyleCnt="0"/>
      <dgm:spPr/>
    </dgm:pt>
    <dgm:pt modelId="{5A8D2E44-E225-40F1-8496-4CC8FD9B13F5}" type="pres">
      <dgm:prSet presAssocID="{F041892D-3D5E-4B52-890C-B48038C7D74D}" presName="Name37" presStyleLbl="parChTrans1D2" presStyleIdx="3" presStyleCnt="5"/>
      <dgm:spPr/>
    </dgm:pt>
    <dgm:pt modelId="{F143D63D-E29E-4CA7-A29E-9868B0BAB5A5}" type="pres">
      <dgm:prSet presAssocID="{D85468E9-B7CC-4741-8EAD-73CB38841FC4}" presName="hierRoot2" presStyleCnt="0">
        <dgm:presLayoutVars>
          <dgm:hierBranch val="init"/>
        </dgm:presLayoutVars>
      </dgm:prSet>
      <dgm:spPr/>
    </dgm:pt>
    <dgm:pt modelId="{A7893553-0F14-4525-8CF9-B8FD8BB4D175}" type="pres">
      <dgm:prSet presAssocID="{D85468E9-B7CC-4741-8EAD-73CB38841FC4}" presName="rootComposite" presStyleCnt="0"/>
      <dgm:spPr/>
    </dgm:pt>
    <dgm:pt modelId="{DEB80F56-4DBB-457D-9D57-A1F91AFD483E}" type="pres">
      <dgm:prSet presAssocID="{D85468E9-B7CC-4741-8EAD-73CB38841FC4}" presName="rootText" presStyleLbl="node2" presStyleIdx="3" presStyleCnt="5">
        <dgm:presLayoutVars>
          <dgm:chPref val="3"/>
        </dgm:presLayoutVars>
      </dgm:prSet>
      <dgm:spPr/>
    </dgm:pt>
    <dgm:pt modelId="{3F954063-3DD3-4CFB-B64A-75750E12EE04}" type="pres">
      <dgm:prSet presAssocID="{D85468E9-B7CC-4741-8EAD-73CB38841FC4}" presName="rootConnector" presStyleLbl="node2" presStyleIdx="3" presStyleCnt="5"/>
      <dgm:spPr/>
    </dgm:pt>
    <dgm:pt modelId="{CB4CDFEA-D40A-43E0-8A69-D49350ABC65F}" type="pres">
      <dgm:prSet presAssocID="{D85468E9-B7CC-4741-8EAD-73CB38841FC4}" presName="hierChild4" presStyleCnt="0"/>
      <dgm:spPr/>
    </dgm:pt>
    <dgm:pt modelId="{D25E1F6A-C42E-42A3-BC4C-135D99C9C4AC}" type="pres">
      <dgm:prSet presAssocID="{D85468E9-B7CC-4741-8EAD-73CB38841FC4}" presName="hierChild5" presStyleCnt="0"/>
      <dgm:spPr/>
    </dgm:pt>
    <dgm:pt modelId="{3A801CE1-48FA-4E51-AA1F-32B7CDEAA409}" type="pres">
      <dgm:prSet presAssocID="{45AB9DB3-152C-462D-8167-3B6D6360E8C5}" presName="Name37" presStyleLbl="parChTrans1D2" presStyleIdx="4" presStyleCnt="5"/>
      <dgm:spPr/>
    </dgm:pt>
    <dgm:pt modelId="{2238FC13-0EC9-4C6E-8F7F-2BBB2D707755}" type="pres">
      <dgm:prSet presAssocID="{86070984-E5A8-41D5-93CE-8F9AC19AE9F9}" presName="hierRoot2" presStyleCnt="0">
        <dgm:presLayoutVars>
          <dgm:hierBranch val="init"/>
        </dgm:presLayoutVars>
      </dgm:prSet>
      <dgm:spPr/>
    </dgm:pt>
    <dgm:pt modelId="{025E6AD5-B2B7-417D-BA0E-7434D0B5514F}" type="pres">
      <dgm:prSet presAssocID="{86070984-E5A8-41D5-93CE-8F9AC19AE9F9}" presName="rootComposite" presStyleCnt="0"/>
      <dgm:spPr/>
    </dgm:pt>
    <dgm:pt modelId="{ADD5F882-21F5-4E6E-84BF-03C1EC982BD2}" type="pres">
      <dgm:prSet presAssocID="{86070984-E5A8-41D5-93CE-8F9AC19AE9F9}" presName="rootText" presStyleLbl="node2" presStyleIdx="4" presStyleCnt="5">
        <dgm:presLayoutVars>
          <dgm:chPref val="3"/>
        </dgm:presLayoutVars>
      </dgm:prSet>
      <dgm:spPr/>
    </dgm:pt>
    <dgm:pt modelId="{71C287A3-E3BC-46F1-A8FD-BD6B20C7E884}" type="pres">
      <dgm:prSet presAssocID="{86070984-E5A8-41D5-93CE-8F9AC19AE9F9}" presName="rootConnector" presStyleLbl="node2" presStyleIdx="4" presStyleCnt="5"/>
      <dgm:spPr/>
    </dgm:pt>
    <dgm:pt modelId="{7B9B597B-4DE4-4709-839D-53DA4FD7F607}" type="pres">
      <dgm:prSet presAssocID="{86070984-E5A8-41D5-93CE-8F9AC19AE9F9}" presName="hierChild4" presStyleCnt="0"/>
      <dgm:spPr/>
    </dgm:pt>
    <dgm:pt modelId="{20FE7A73-72FD-471D-8745-EF89103ACB8A}" type="pres">
      <dgm:prSet presAssocID="{D95C5388-F506-4F4D-B84C-41ED5E5E2C43}" presName="Name37" presStyleLbl="parChTrans1D3" presStyleIdx="0" presStyleCnt="1"/>
      <dgm:spPr/>
    </dgm:pt>
    <dgm:pt modelId="{00C25B0F-988D-47CE-8AD5-31897959B79F}" type="pres">
      <dgm:prSet presAssocID="{5F39DE7A-93F1-4D1C-BB07-1DF21707BBC9}" presName="hierRoot2" presStyleCnt="0">
        <dgm:presLayoutVars>
          <dgm:hierBranch val="init"/>
        </dgm:presLayoutVars>
      </dgm:prSet>
      <dgm:spPr/>
    </dgm:pt>
    <dgm:pt modelId="{775B26EB-A0B1-4C65-BBE1-5718D72E3F58}" type="pres">
      <dgm:prSet presAssocID="{5F39DE7A-93F1-4D1C-BB07-1DF21707BBC9}" presName="rootComposite" presStyleCnt="0"/>
      <dgm:spPr/>
    </dgm:pt>
    <dgm:pt modelId="{64778B4C-30C7-48A1-99FC-014EA682E59D}" type="pres">
      <dgm:prSet presAssocID="{5F39DE7A-93F1-4D1C-BB07-1DF21707BBC9}" presName="rootText" presStyleLbl="node3" presStyleIdx="0" presStyleCnt="1" custScaleX="112095" custScaleY="220786">
        <dgm:presLayoutVars>
          <dgm:chPref val="3"/>
        </dgm:presLayoutVars>
      </dgm:prSet>
      <dgm:spPr/>
    </dgm:pt>
    <dgm:pt modelId="{833BB5DA-E4E6-42BD-A116-4BDB45314C05}" type="pres">
      <dgm:prSet presAssocID="{5F39DE7A-93F1-4D1C-BB07-1DF21707BBC9}" presName="rootConnector" presStyleLbl="node3" presStyleIdx="0" presStyleCnt="1"/>
      <dgm:spPr/>
    </dgm:pt>
    <dgm:pt modelId="{D7D6B39E-8515-4A3D-A546-19C30EC9ACF3}" type="pres">
      <dgm:prSet presAssocID="{5F39DE7A-93F1-4D1C-BB07-1DF21707BBC9}" presName="hierChild4" presStyleCnt="0"/>
      <dgm:spPr/>
    </dgm:pt>
    <dgm:pt modelId="{B9BD0EB7-34C0-4F5D-99A4-1ABD0F58D218}" type="pres">
      <dgm:prSet presAssocID="{5F39DE7A-93F1-4D1C-BB07-1DF21707BBC9}" presName="hierChild5" presStyleCnt="0"/>
      <dgm:spPr/>
    </dgm:pt>
    <dgm:pt modelId="{5F83ACE8-3A83-4622-BC57-8C3F9EC2D2C1}" type="pres">
      <dgm:prSet presAssocID="{86070984-E5A8-41D5-93CE-8F9AC19AE9F9}" presName="hierChild5" presStyleCnt="0"/>
      <dgm:spPr/>
    </dgm:pt>
    <dgm:pt modelId="{868C7C19-5A3F-4248-A017-5F552EA506A3}" type="pres">
      <dgm:prSet presAssocID="{85898B6B-623A-408B-BC52-B414E80EAC1C}" presName="hierChild3" presStyleCnt="0"/>
      <dgm:spPr/>
    </dgm:pt>
  </dgm:ptLst>
  <dgm:cxnLst>
    <dgm:cxn modelId="{1B480000-1C50-4721-AE89-E64019EE246F}" srcId="{85898B6B-623A-408B-BC52-B414E80EAC1C}" destId="{E592568C-D15B-45B5-8DCD-3E0B4A1C42EF}" srcOrd="1" destOrd="0" parTransId="{2A1DF287-9456-49F4-8391-811A7C9B7E04}" sibTransId="{AD29CB28-2080-467F-AEC9-B20AA76ABEC1}"/>
    <dgm:cxn modelId="{39167700-E41C-41C9-A0DC-F00E4237ADEB}" srcId="{A056C1F3-16D6-42C0-B276-471B4B1DF172}" destId="{85898B6B-623A-408B-BC52-B414E80EAC1C}" srcOrd="0" destOrd="0" parTransId="{7074F796-4D90-4678-9F59-8521B8936625}" sibTransId="{A2D8A68A-07F9-473A-8050-80889FA520F3}"/>
    <dgm:cxn modelId="{0E35C705-446C-4ECB-8D45-B0177DFA3C1A}" type="presOf" srcId="{86070984-E5A8-41D5-93CE-8F9AC19AE9F9}" destId="{ADD5F882-21F5-4E6E-84BF-03C1EC982BD2}" srcOrd="0" destOrd="0" presId="urn:microsoft.com/office/officeart/2005/8/layout/orgChart1"/>
    <dgm:cxn modelId="{852F2214-7999-4DE1-A26A-57D57F96C5D9}" type="presOf" srcId="{E592568C-D15B-45B5-8DCD-3E0B4A1C42EF}" destId="{0E42607C-6969-4151-8C25-BD9C7002DBA0}" srcOrd="0" destOrd="0" presId="urn:microsoft.com/office/officeart/2005/8/layout/orgChart1"/>
    <dgm:cxn modelId="{C76FD815-CF93-4211-939C-6F2D3860B977}" type="presOf" srcId="{D9CD18AE-AABA-4CFD-A0E2-052908B85E9C}" destId="{A5DBBA0F-AA66-4032-ADC4-0DA59439C978}" srcOrd="1" destOrd="0" presId="urn:microsoft.com/office/officeart/2005/8/layout/orgChart1"/>
    <dgm:cxn modelId="{76DC1D1B-3DDE-4634-B69D-5DAFC253CCFD}" type="presOf" srcId="{E62A4295-BD2A-42D7-9ACA-D176B1FF5A4A}" destId="{02FC7DD5-9E00-420A-B4F0-4B3A7B8DC689}" srcOrd="0" destOrd="0" presId="urn:microsoft.com/office/officeart/2005/8/layout/orgChart1"/>
    <dgm:cxn modelId="{8E891E25-5ABA-473B-AF15-EEBAA5D0AA06}" type="presOf" srcId="{13423405-8A70-4400-B45B-F652CD8ACF3E}" destId="{AE6AF7FF-5F15-4ECE-985D-80DC4F3211FD}" srcOrd="0" destOrd="0" presId="urn:microsoft.com/office/officeart/2005/8/layout/orgChart1"/>
    <dgm:cxn modelId="{6D8F6B28-64A9-4231-8AEE-89EC5ECC2B36}" type="presOf" srcId="{45AB9DB3-152C-462D-8167-3B6D6360E8C5}" destId="{3A801CE1-48FA-4E51-AA1F-32B7CDEAA409}" srcOrd="0" destOrd="0" presId="urn:microsoft.com/office/officeart/2005/8/layout/orgChart1"/>
    <dgm:cxn modelId="{20EAD531-2AA6-4924-863B-E7617246A3CD}" type="presOf" srcId="{85898B6B-623A-408B-BC52-B414E80EAC1C}" destId="{74C15ECB-80F2-4F55-A47A-8D37F27586EE}" srcOrd="0" destOrd="0" presId="urn:microsoft.com/office/officeart/2005/8/layout/orgChart1"/>
    <dgm:cxn modelId="{C95F4B35-2A5E-4ABA-886B-F77709DF4F50}" type="presOf" srcId="{D85468E9-B7CC-4741-8EAD-73CB38841FC4}" destId="{3F954063-3DD3-4CFB-B64A-75750E12EE04}" srcOrd="1" destOrd="0" presId="urn:microsoft.com/office/officeart/2005/8/layout/orgChart1"/>
    <dgm:cxn modelId="{DC514C37-692A-4F63-95D8-AD6A34FE21D8}" srcId="{86070984-E5A8-41D5-93CE-8F9AC19AE9F9}" destId="{5F39DE7A-93F1-4D1C-BB07-1DF21707BBC9}" srcOrd="0" destOrd="0" parTransId="{D95C5388-F506-4F4D-B84C-41ED5E5E2C43}" sibTransId="{B15AB3A6-8A6E-40F9-9FAF-98CAE4B6343E}"/>
    <dgm:cxn modelId="{4C611F3B-BDAE-4244-9B6E-7F878C857C2C}" type="presOf" srcId="{D85468E9-B7CC-4741-8EAD-73CB38841FC4}" destId="{DEB80F56-4DBB-457D-9D57-A1F91AFD483E}" srcOrd="0" destOrd="0" presId="urn:microsoft.com/office/officeart/2005/8/layout/orgChart1"/>
    <dgm:cxn modelId="{D1800D45-0682-49E3-8126-61A9BBD200E2}" type="presOf" srcId="{2A1DF287-9456-49F4-8391-811A7C9B7E04}" destId="{E1DBB471-FA91-434A-9BB7-8FAC2D4B7CA3}" srcOrd="0" destOrd="0" presId="urn:microsoft.com/office/officeart/2005/8/layout/orgChart1"/>
    <dgm:cxn modelId="{099BE546-7488-4169-967D-F5C3FE5BD3A8}" type="presOf" srcId="{D9CD18AE-AABA-4CFD-A0E2-052908B85E9C}" destId="{B44BD312-46C1-4DCA-918A-D986C6CAE810}" srcOrd="0" destOrd="0" presId="urn:microsoft.com/office/officeart/2005/8/layout/orgChart1"/>
    <dgm:cxn modelId="{14E4B369-6321-4C3F-AE47-8EFD128A3395}" type="presOf" srcId="{E592568C-D15B-45B5-8DCD-3E0B4A1C42EF}" destId="{112DA7AF-1893-4284-8A7A-656E26D385D9}" srcOrd="1" destOrd="0" presId="urn:microsoft.com/office/officeart/2005/8/layout/orgChart1"/>
    <dgm:cxn modelId="{96E5724A-CB40-4C94-B139-472A62B563B7}" type="presOf" srcId="{5F39DE7A-93F1-4D1C-BB07-1DF21707BBC9}" destId="{64778B4C-30C7-48A1-99FC-014EA682E59D}" srcOrd="0" destOrd="0" presId="urn:microsoft.com/office/officeart/2005/8/layout/orgChart1"/>
    <dgm:cxn modelId="{43F08772-3940-4928-A99C-224610600379}" srcId="{85898B6B-623A-408B-BC52-B414E80EAC1C}" destId="{D9CD18AE-AABA-4CFD-A0E2-052908B85E9C}" srcOrd="0" destOrd="0" parTransId="{13423405-8A70-4400-B45B-F652CD8ACF3E}" sibTransId="{44719B8B-D19A-4499-B934-C1B8C9CCB56B}"/>
    <dgm:cxn modelId="{35547990-3EB0-4B71-90CF-5279AC511FF0}" type="presOf" srcId="{D95C5388-F506-4F4D-B84C-41ED5E5E2C43}" destId="{20FE7A73-72FD-471D-8745-EF89103ACB8A}" srcOrd="0" destOrd="0" presId="urn:microsoft.com/office/officeart/2005/8/layout/orgChart1"/>
    <dgm:cxn modelId="{BD12B4BC-B313-4014-9486-64A7E8A0B4E8}" type="presOf" srcId="{A056C1F3-16D6-42C0-B276-471B4B1DF172}" destId="{85B589DB-506A-4736-8D4F-7BE6E21A48FD}" srcOrd="0" destOrd="0" presId="urn:microsoft.com/office/officeart/2005/8/layout/orgChart1"/>
    <dgm:cxn modelId="{321712BF-BC9F-44C2-B360-4D1AE338DF90}" type="presOf" srcId="{013651B7-474C-41AB-A740-5A2BEF5FAD9D}" destId="{3204570F-DF3E-44B8-A3D6-52001C56E23B}" srcOrd="1" destOrd="0" presId="urn:microsoft.com/office/officeart/2005/8/layout/orgChart1"/>
    <dgm:cxn modelId="{0FA24EC6-B2D3-4932-8028-796C6DF03342}" srcId="{85898B6B-623A-408B-BC52-B414E80EAC1C}" destId="{86070984-E5A8-41D5-93CE-8F9AC19AE9F9}" srcOrd="4" destOrd="0" parTransId="{45AB9DB3-152C-462D-8167-3B6D6360E8C5}" sibTransId="{4E0ECD00-14F3-4AA3-ACF0-F6632B6428E4}"/>
    <dgm:cxn modelId="{5A05F3CA-7DC2-4F16-AB74-91366B2BD507}" type="presOf" srcId="{85898B6B-623A-408B-BC52-B414E80EAC1C}" destId="{0F16986B-AA7E-4DDB-8761-FAAF5110B344}" srcOrd="1" destOrd="0" presId="urn:microsoft.com/office/officeart/2005/8/layout/orgChart1"/>
    <dgm:cxn modelId="{32FDBBD2-6B12-4E52-BD3E-F02B1D451298}" type="presOf" srcId="{86070984-E5A8-41D5-93CE-8F9AC19AE9F9}" destId="{71C287A3-E3BC-46F1-A8FD-BD6B20C7E884}" srcOrd="1" destOrd="0" presId="urn:microsoft.com/office/officeart/2005/8/layout/orgChart1"/>
    <dgm:cxn modelId="{7F9854F5-1C9C-4970-A0F1-3A00B9BE7E1C}" type="presOf" srcId="{013651B7-474C-41AB-A740-5A2BEF5FAD9D}" destId="{1D26E86A-0E27-46ED-8E53-04480BE3A606}" srcOrd="0" destOrd="0" presId="urn:microsoft.com/office/officeart/2005/8/layout/orgChart1"/>
    <dgm:cxn modelId="{7BC6ABF8-41A2-45B1-8305-12F397E9FBAC}" srcId="{85898B6B-623A-408B-BC52-B414E80EAC1C}" destId="{D85468E9-B7CC-4741-8EAD-73CB38841FC4}" srcOrd="3" destOrd="0" parTransId="{F041892D-3D5E-4B52-890C-B48038C7D74D}" sibTransId="{72A2EF2D-EDEA-452F-83D9-DC90CA02B9CD}"/>
    <dgm:cxn modelId="{BCA1F3FC-E6FD-44AF-9D5F-BF37D45776CC}" srcId="{85898B6B-623A-408B-BC52-B414E80EAC1C}" destId="{013651B7-474C-41AB-A740-5A2BEF5FAD9D}" srcOrd="2" destOrd="0" parTransId="{E62A4295-BD2A-42D7-9ACA-D176B1FF5A4A}" sibTransId="{AE149DA6-75BE-4D6E-B975-7C65B4D3138D}"/>
    <dgm:cxn modelId="{13379BFD-3746-4C5E-B186-A0AA3B128E6A}" type="presOf" srcId="{5F39DE7A-93F1-4D1C-BB07-1DF21707BBC9}" destId="{833BB5DA-E4E6-42BD-A116-4BDB45314C05}" srcOrd="1" destOrd="0" presId="urn:microsoft.com/office/officeart/2005/8/layout/orgChart1"/>
    <dgm:cxn modelId="{F2C01AFF-BF31-4DDE-B926-090B037DDE30}" type="presOf" srcId="{F041892D-3D5E-4B52-890C-B48038C7D74D}" destId="{5A8D2E44-E225-40F1-8496-4CC8FD9B13F5}" srcOrd="0" destOrd="0" presId="urn:microsoft.com/office/officeart/2005/8/layout/orgChart1"/>
    <dgm:cxn modelId="{352A5B1A-E179-4022-BF17-1EF5C3F60D14}" type="presParOf" srcId="{85B589DB-506A-4736-8D4F-7BE6E21A48FD}" destId="{FFF0C9F3-FD7A-48DA-9452-97804FA9E2C8}" srcOrd="0" destOrd="0" presId="urn:microsoft.com/office/officeart/2005/8/layout/orgChart1"/>
    <dgm:cxn modelId="{C2213558-87C5-4152-B568-D93213669441}" type="presParOf" srcId="{FFF0C9F3-FD7A-48DA-9452-97804FA9E2C8}" destId="{D4E5F7F0-8BB4-4B88-B41D-90BE5267887A}" srcOrd="0" destOrd="0" presId="urn:microsoft.com/office/officeart/2005/8/layout/orgChart1"/>
    <dgm:cxn modelId="{0FB86295-1BEA-434E-B828-DDC3D1592C59}" type="presParOf" srcId="{D4E5F7F0-8BB4-4B88-B41D-90BE5267887A}" destId="{74C15ECB-80F2-4F55-A47A-8D37F27586EE}" srcOrd="0" destOrd="0" presId="urn:microsoft.com/office/officeart/2005/8/layout/orgChart1"/>
    <dgm:cxn modelId="{1E03158A-865D-4903-9C0F-F1AF96E709C2}" type="presParOf" srcId="{D4E5F7F0-8BB4-4B88-B41D-90BE5267887A}" destId="{0F16986B-AA7E-4DDB-8761-FAAF5110B344}" srcOrd="1" destOrd="0" presId="urn:microsoft.com/office/officeart/2005/8/layout/orgChart1"/>
    <dgm:cxn modelId="{87D7F061-5216-422F-85F7-677258BCDD8A}" type="presParOf" srcId="{FFF0C9F3-FD7A-48DA-9452-97804FA9E2C8}" destId="{0EFD8630-4ADF-480C-931B-1EB2A13A6322}" srcOrd="1" destOrd="0" presId="urn:microsoft.com/office/officeart/2005/8/layout/orgChart1"/>
    <dgm:cxn modelId="{8C336383-0D56-4F32-89C1-AC3A60BFC96B}" type="presParOf" srcId="{0EFD8630-4ADF-480C-931B-1EB2A13A6322}" destId="{AE6AF7FF-5F15-4ECE-985D-80DC4F3211FD}" srcOrd="0" destOrd="0" presId="urn:microsoft.com/office/officeart/2005/8/layout/orgChart1"/>
    <dgm:cxn modelId="{6AB961AE-335B-40F0-8D3E-A38ECD862897}" type="presParOf" srcId="{0EFD8630-4ADF-480C-931B-1EB2A13A6322}" destId="{15E78E84-213C-43B1-872F-7DFE3575A000}" srcOrd="1" destOrd="0" presId="urn:microsoft.com/office/officeart/2005/8/layout/orgChart1"/>
    <dgm:cxn modelId="{72DD1793-3DFE-4DD7-9C42-21997D5C5B9C}" type="presParOf" srcId="{15E78E84-213C-43B1-872F-7DFE3575A000}" destId="{10599844-1433-4E94-9A69-C3C44F9EDAC9}" srcOrd="0" destOrd="0" presId="urn:microsoft.com/office/officeart/2005/8/layout/orgChart1"/>
    <dgm:cxn modelId="{B87E0D28-A819-43C0-9AC7-48AC5F4351C2}" type="presParOf" srcId="{10599844-1433-4E94-9A69-C3C44F9EDAC9}" destId="{B44BD312-46C1-4DCA-918A-D986C6CAE810}" srcOrd="0" destOrd="0" presId="urn:microsoft.com/office/officeart/2005/8/layout/orgChart1"/>
    <dgm:cxn modelId="{2069D643-D355-432A-BDB8-C8BC24F893C3}" type="presParOf" srcId="{10599844-1433-4E94-9A69-C3C44F9EDAC9}" destId="{A5DBBA0F-AA66-4032-ADC4-0DA59439C978}" srcOrd="1" destOrd="0" presId="urn:microsoft.com/office/officeart/2005/8/layout/orgChart1"/>
    <dgm:cxn modelId="{57668352-88A1-478E-931B-94E57589DC67}" type="presParOf" srcId="{15E78E84-213C-43B1-872F-7DFE3575A000}" destId="{0D2C3E5E-51F7-462F-84B9-C8CE499E7DD4}" srcOrd="1" destOrd="0" presId="urn:microsoft.com/office/officeart/2005/8/layout/orgChart1"/>
    <dgm:cxn modelId="{5814E685-4631-4848-B71A-6B7E02D1F12B}" type="presParOf" srcId="{15E78E84-213C-43B1-872F-7DFE3575A000}" destId="{3642CE72-AEFC-452E-AE58-AB404D2F15FD}" srcOrd="2" destOrd="0" presId="urn:microsoft.com/office/officeart/2005/8/layout/orgChart1"/>
    <dgm:cxn modelId="{C84D4B85-3070-469C-9537-5CBDE96671A8}" type="presParOf" srcId="{0EFD8630-4ADF-480C-931B-1EB2A13A6322}" destId="{E1DBB471-FA91-434A-9BB7-8FAC2D4B7CA3}" srcOrd="2" destOrd="0" presId="urn:microsoft.com/office/officeart/2005/8/layout/orgChart1"/>
    <dgm:cxn modelId="{7AEED0C6-1820-46F3-A692-FE5F75E5A6E0}" type="presParOf" srcId="{0EFD8630-4ADF-480C-931B-1EB2A13A6322}" destId="{A467CC48-06B8-40F4-8AE3-FC4C5E2B7E62}" srcOrd="3" destOrd="0" presId="urn:microsoft.com/office/officeart/2005/8/layout/orgChart1"/>
    <dgm:cxn modelId="{C625CF3C-293C-4249-B495-823D910056D4}" type="presParOf" srcId="{A467CC48-06B8-40F4-8AE3-FC4C5E2B7E62}" destId="{0D91583F-3B83-4C63-A707-B6DFFB6C8FA9}" srcOrd="0" destOrd="0" presId="urn:microsoft.com/office/officeart/2005/8/layout/orgChart1"/>
    <dgm:cxn modelId="{E208FE99-8624-482C-8EDB-719B07E810A6}" type="presParOf" srcId="{0D91583F-3B83-4C63-A707-B6DFFB6C8FA9}" destId="{0E42607C-6969-4151-8C25-BD9C7002DBA0}" srcOrd="0" destOrd="0" presId="urn:microsoft.com/office/officeart/2005/8/layout/orgChart1"/>
    <dgm:cxn modelId="{12197F85-4C36-4893-97AC-7FC40C85F8C6}" type="presParOf" srcId="{0D91583F-3B83-4C63-A707-B6DFFB6C8FA9}" destId="{112DA7AF-1893-4284-8A7A-656E26D385D9}" srcOrd="1" destOrd="0" presId="urn:microsoft.com/office/officeart/2005/8/layout/orgChart1"/>
    <dgm:cxn modelId="{6DAF3835-09FD-4178-BB12-AA05CF788257}" type="presParOf" srcId="{A467CC48-06B8-40F4-8AE3-FC4C5E2B7E62}" destId="{3B78F210-E7E0-4F7F-A14B-9B28C2FEE2E6}" srcOrd="1" destOrd="0" presId="urn:microsoft.com/office/officeart/2005/8/layout/orgChart1"/>
    <dgm:cxn modelId="{490A1849-7CB6-480E-A2A4-608370D66AF1}" type="presParOf" srcId="{A467CC48-06B8-40F4-8AE3-FC4C5E2B7E62}" destId="{47DFC9D3-3E51-4D2F-B6AF-1E84A3419DE7}" srcOrd="2" destOrd="0" presId="urn:microsoft.com/office/officeart/2005/8/layout/orgChart1"/>
    <dgm:cxn modelId="{F635BA36-FB89-4EAB-B22D-0536AEDFB833}" type="presParOf" srcId="{0EFD8630-4ADF-480C-931B-1EB2A13A6322}" destId="{02FC7DD5-9E00-420A-B4F0-4B3A7B8DC689}" srcOrd="4" destOrd="0" presId="urn:microsoft.com/office/officeart/2005/8/layout/orgChart1"/>
    <dgm:cxn modelId="{76EE195E-B7A3-4786-8781-39F80DEC0E65}" type="presParOf" srcId="{0EFD8630-4ADF-480C-931B-1EB2A13A6322}" destId="{EF14AC7E-FF56-4899-85A1-058E0623F153}" srcOrd="5" destOrd="0" presId="urn:microsoft.com/office/officeart/2005/8/layout/orgChart1"/>
    <dgm:cxn modelId="{F364F824-A016-406C-A306-F32340D4479D}" type="presParOf" srcId="{EF14AC7E-FF56-4899-85A1-058E0623F153}" destId="{BB29A59D-6036-4563-8C21-59E4D5B9A674}" srcOrd="0" destOrd="0" presId="urn:microsoft.com/office/officeart/2005/8/layout/orgChart1"/>
    <dgm:cxn modelId="{C611F80F-632A-46C0-8447-F91CE8FB8DE5}" type="presParOf" srcId="{BB29A59D-6036-4563-8C21-59E4D5B9A674}" destId="{1D26E86A-0E27-46ED-8E53-04480BE3A606}" srcOrd="0" destOrd="0" presId="urn:microsoft.com/office/officeart/2005/8/layout/orgChart1"/>
    <dgm:cxn modelId="{A250D9FF-B0FF-4B55-AD0C-21F948654683}" type="presParOf" srcId="{BB29A59D-6036-4563-8C21-59E4D5B9A674}" destId="{3204570F-DF3E-44B8-A3D6-52001C56E23B}" srcOrd="1" destOrd="0" presId="urn:microsoft.com/office/officeart/2005/8/layout/orgChart1"/>
    <dgm:cxn modelId="{0A7FFD42-F657-4784-8EB6-41E926E00451}" type="presParOf" srcId="{EF14AC7E-FF56-4899-85A1-058E0623F153}" destId="{74C5BE67-7743-4BC9-B381-15BF3B51BCF4}" srcOrd="1" destOrd="0" presId="urn:microsoft.com/office/officeart/2005/8/layout/orgChart1"/>
    <dgm:cxn modelId="{B89B4BE7-0883-460C-A6E8-AAD3CD32C26F}" type="presParOf" srcId="{EF14AC7E-FF56-4899-85A1-058E0623F153}" destId="{1BCECC75-93E8-4BAC-9AC5-546BBC170475}" srcOrd="2" destOrd="0" presId="urn:microsoft.com/office/officeart/2005/8/layout/orgChart1"/>
    <dgm:cxn modelId="{A4E3B663-A701-4BC6-8E62-24DB20FB565B}" type="presParOf" srcId="{0EFD8630-4ADF-480C-931B-1EB2A13A6322}" destId="{5A8D2E44-E225-40F1-8496-4CC8FD9B13F5}" srcOrd="6" destOrd="0" presId="urn:microsoft.com/office/officeart/2005/8/layout/orgChart1"/>
    <dgm:cxn modelId="{CBF1733A-79BD-481F-9927-33F0CB0D70DF}" type="presParOf" srcId="{0EFD8630-4ADF-480C-931B-1EB2A13A6322}" destId="{F143D63D-E29E-4CA7-A29E-9868B0BAB5A5}" srcOrd="7" destOrd="0" presId="urn:microsoft.com/office/officeart/2005/8/layout/orgChart1"/>
    <dgm:cxn modelId="{E6EEB1A7-A9B7-4D85-A3DC-35B597C28A3E}" type="presParOf" srcId="{F143D63D-E29E-4CA7-A29E-9868B0BAB5A5}" destId="{A7893553-0F14-4525-8CF9-B8FD8BB4D175}" srcOrd="0" destOrd="0" presId="urn:microsoft.com/office/officeart/2005/8/layout/orgChart1"/>
    <dgm:cxn modelId="{33601DA4-76CB-4ABB-A798-9831C4551C4C}" type="presParOf" srcId="{A7893553-0F14-4525-8CF9-B8FD8BB4D175}" destId="{DEB80F56-4DBB-457D-9D57-A1F91AFD483E}" srcOrd="0" destOrd="0" presId="urn:microsoft.com/office/officeart/2005/8/layout/orgChart1"/>
    <dgm:cxn modelId="{761BD579-5C84-4813-8ACE-A2D32A10C8E9}" type="presParOf" srcId="{A7893553-0F14-4525-8CF9-B8FD8BB4D175}" destId="{3F954063-3DD3-4CFB-B64A-75750E12EE04}" srcOrd="1" destOrd="0" presId="urn:microsoft.com/office/officeart/2005/8/layout/orgChart1"/>
    <dgm:cxn modelId="{46305EEF-5075-41A0-B0D7-A38622222974}" type="presParOf" srcId="{F143D63D-E29E-4CA7-A29E-9868B0BAB5A5}" destId="{CB4CDFEA-D40A-43E0-8A69-D49350ABC65F}" srcOrd="1" destOrd="0" presId="urn:microsoft.com/office/officeart/2005/8/layout/orgChart1"/>
    <dgm:cxn modelId="{BA5AEC9A-1F79-4FD8-A83C-4CF5EFF892C9}" type="presParOf" srcId="{F143D63D-E29E-4CA7-A29E-9868B0BAB5A5}" destId="{D25E1F6A-C42E-42A3-BC4C-135D99C9C4AC}" srcOrd="2" destOrd="0" presId="urn:microsoft.com/office/officeart/2005/8/layout/orgChart1"/>
    <dgm:cxn modelId="{8EDB0434-77B0-4ED1-8EE8-C65CD68437B2}" type="presParOf" srcId="{0EFD8630-4ADF-480C-931B-1EB2A13A6322}" destId="{3A801CE1-48FA-4E51-AA1F-32B7CDEAA409}" srcOrd="8" destOrd="0" presId="urn:microsoft.com/office/officeart/2005/8/layout/orgChart1"/>
    <dgm:cxn modelId="{3E48A05E-99E1-4FE5-996A-8F80ECD411F7}" type="presParOf" srcId="{0EFD8630-4ADF-480C-931B-1EB2A13A6322}" destId="{2238FC13-0EC9-4C6E-8F7F-2BBB2D707755}" srcOrd="9" destOrd="0" presId="urn:microsoft.com/office/officeart/2005/8/layout/orgChart1"/>
    <dgm:cxn modelId="{D5F88D57-2AA5-4B05-8AFC-90ED50F9CAE2}" type="presParOf" srcId="{2238FC13-0EC9-4C6E-8F7F-2BBB2D707755}" destId="{025E6AD5-B2B7-417D-BA0E-7434D0B5514F}" srcOrd="0" destOrd="0" presId="urn:microsoft.com/office/officeart/2005/8/layout/orgChart1"/>
    <dgm:cxn modelId="{A1384C50-35EB-4268-BE59-90D7710860F5}" type="presParOf" srcId="{025E6AD5-B2B7-417D-BA0E-7434D0B5514F}" destId="{ADD5F882-21F5-4E6E-84BF-03C1EC982BD2}" srcOrd="0" destOrd="0" presId="urn:microsoft.com/office/officeart/2005/8/layout/orgChart1"/>
    <dgm:cxn modelId="{B6EA7B41-1DCA-4EDC-B550-8D2D1DABA81E}" type="presParOf" srcId="{025E6AD5-B2B7-417D-BA0E-7434D0B5514F}" destId="{71C287A3-E3BC-46F1-A8FD-BD6B20C7E884}" srcOrd="1" destOrd="0" presId="urn:microsoft.com/office/officeart/2005/8/layout/orgChart1"/>
    <dgm:cxn modelId="{5938A4EB-A93F-446C-A377-2300E3E10A73}" type="presParOf" srcId="{2238FC13-0EC9-4C6E-8F7F-2BBB2D707755}" destId="{7B9B597B-4DE4-4709-839D-53DA4FD7F607}" srcOrd="1" destOrd="0" presId="urn:microsoft.com/office/officeart/2005/8/layout/orgChart1"/>
    <dgm:cxn modelId="{8526FACF-8ACC-4AE7-88EA-239AF67D19DA}" type="presParOf" srcId="{7B9B597B-4DE4-4709-839D-53DA4FD7F607}" destId="{20FE7A73-72FD-471D-8745-EF89103ACB8A}" srcOrd="0" destOrd="0" presId="urn:microsoft.com/office/officeart/2005/8/layout/orgChart1"/>
    <dgm:cxn modelId="{0068E5EC-6DBC-4CAF-911C-1E9E96E4499F}" type="presParOf" srcId="{7B9B597B-4DE4-4709-839D-53DA4FD7F607}" destId="{00C25B0F-988D-47CE-8AD5-31897959B79F}" srcOrd="1" destOrd="0" presId="urn:microsoft.com/office/officeart/2005/8/layout/orgChart1"/>
    <dgm:cxn modelId="{8191EFB2-F917-4A9C-91B5-898A6B361CFE}" type="presParOf" srcId="{00C25B0F-988D-47CE-8AD5-31897959B79F}" destId="{775B26EB-A0B1-4C65-BBE1-5718D72E3F58}" srcOrd="0" destOrd="0" presId="urn:microsoft.com/office/officeart/2005/8/layout/orgChart1"/>
    <dgm:cxn modelId="{48EF957A-63BA-4D19-805F-669F284B4732}" type="presParOf" srcId="{775B26EB-A0B1-4C65-BBE1-5718D72E3F58}" destId="{64778B4C-30C7-48A1-99FC-014EA682E59D}" srcOrd="0" destOrd="0" presId="urn:microsoft.com/office/officeart/2005/8/layout/orgChart1"/>
    <dgm:cxn modelId="{76E397FF-7BBB-4C88-8410-47956A3C0D49}" type="presParOf" srcId="{775B26EB-A0B1-4C65-BBE1-5718D72E3F58}" destId="{833BB5DA-E4E6-42BD-A116-4BDB45314C05}" srcOrd="1" destOrd="0" presId="urn:microsoft.com/office/officeart/2005/8/layout/orgChart1"/>
    <dgm:cxn modelId="{D0C8464E-8715-473F-B590-4BF4E8F33EEF}" type="presParOf" srcId="{00C25B0F-988D-47CE-8AD5-31897959B79F}" destId="{D7D6B39E-8515-4A3D-A546-19C30EC9ACF3}" srcOrd="1" destOrd="0" presId="urn:microsoft.com/office/officeart/2005/8/layout/orgChart1"/>
    <dgm:cxn modelId="{2D3F1DC6-8ABB-4B0C-BEFA-EE0E6BD66E73}" type="presParOf" srcId="{00C25B0F-988D-47CE-8AD5-31897959B79F}" destId="{B9BD0EB7-34C0-4F5D-99A4-1ABD0F58D218}" srcOrd="2" destOrd="0" presId="urn:microsoft.com/office/officeart/2005/8/layout/orgChart1"/>
    <dgm:cxn modelId="{461098C9-FD24-495C-BB23-F5D6C8C4A34C}" type="presParOf" srcId="{2238FC13-0EC9-4C6E-8F7F-2BBB2D707755}" destId="{5F83ACE8-3A83-4622-BC57-8C3F9EC2D2C1}" srcOrd="2" destOrd="0" presId="urn:microsoft.com/office/officeart/2005/8/layout/orgChart1"/>
    <dgm:cxn modelId="{3C4E6DA2-CE09-44CA-8D2B-80391468F720}" type="presParOf" srcId="{FFF0C9F3-FD7A-48DA-9452-97804FA9E2C8}" destId="{868C7C19-5A3F-4248-A017-5F552EA506A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A361D-2776-4A96-8B84-0BCFD9DEEA98}">
      <dsp:nvSpPr>
        <dsp:cNvPr id="0" name=""/>
        <dsp:cNvSpPr/>
      </dsp:nvSpPr>
      <dsp:spPr>
        <a:xfrm>
          <a:off x="0" y="79262"/>
          <a:ext cx="7054453" cy="12846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European Alliance to Save Energy is a business led, cross sectoral and multi-stakeholder organization bringing together business leaders, campaigners and policy-makers promoting the role of energy efficiency across the whole  EU energy system.</a:t>
          </a:r>
          <a:endParaRPr lang="en-BE" sz="1800" kern="1200" dirty="0">
            <a:latin typeface="Calibri" panose="020F0502020204030204" pitchFamily="34" charset="0"/>
            <a:ea typeface="Calibri" panose="020F0502020204030204" pitchFamily="34" charset="0"/>
            <a:cs typeface="Calibri" panose="020F0502020204030204" pitchFamily="34" charset="0"/>
          </a:endParaRPr>
        </a:p>
      </dsp:txBody>
      <dsp:txXfrm>
        <a:off x="62712" y="141974"/>
        <a:ext cx="6929029" cy="1159235"/>
      </dsp:txXfrm>
    </dsp:sp>
    <dsp:sp modelId="{AC2F15A3-09E2-4467-AFA5-2949DDAC8DC9}">
      <dsp:nvSpPr>
        <dsp:cNvPr id="0" name=""/>
        <dsp:cNvSpPr/>
      </dsp:nvSpPr>
      <dsp:spPr>
        <a:xfrm>
          <a:off x="0" y="1415762"/>
          <a:ext cx="7054453" cy="12846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Our mission is to prioritize energy efficiency, promote its multiple benefits, and enhance technological solutions to drive a fast and just energy transition. </a:t>
          </a:r>
          <a:endParaRPr lang="en-BE" sz="1800" kern="1200" dirty="0">
            <a:latin typeface="Calibri" panose="020F0502020204030204" pitchFamily="34" charset="0"/>
            <a:ea typeface="Calibri" panose="020F0502020204030204" pitchFamily="34" charset="0"/>
            <a:cs typeface="Calibri" panose="020F0502020204030204" pitchFamily="34" charset="0"/>
          </a:endParaRPr>
        </a:p>
      </dsp:txBody>
      <dsp:txXfrm>
        <a:off x="62712" y="1478474"/>
        <a:ext cx="6929029" cy="1159235"/>
      </dsp:txXfrm>
    </dsp:sp>
    <dsp:sp modelId="{E0F2C200-A5E4-4B7C-9F87-8A427DBCE7AC}">
      <dsp:nvSpPr>
        <dsp:cNvPr id="0" name=""/>
        <dsp:cNvSpPr/>
      </dsp:nvSpPr>
      <dsp:spPr>
        <a:xfrm>
          <a:off x="0" y="2752262"/>
          <a:ext cx="7054453" cy="12846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We seek to integrate energy efficiency into political agendas, increase energy security, and highlight its affordability and realistic potential in achieving a competitive and sustainable economy. </a:t>
          </a:r>
          <a:endParaRPr lang="en-BE" sz="1800" kern="1200" dirty="0">
            <a:latin typeface="Calibri" panose="020F0502020204030204" pitchFamily="34" charset="0"/>
            <a:ea typeface="Calibri" panose="020F0502020204030204" pitchFamily="34" charset="0"/>
            <a:cs typeface="Calibri" panose="020F0502020204030204" pitchFamily="34" charset="0"/>
          </a:endParaRPr>
        </a:p>
      </dsp:txBody>
      <dsp:txXfrm>
        <a:off x="62712" y="2814974"/>
        <a:ext cx="6929029" cy="1159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7D89B-AAAA-4370-A6CC-9CA80874B415}">
      <dsp:nvSpPr>
        <dsp:cNvPr id="0" name=""/>
        <dsp:cNvSpPr/>
      </dsp:nvSpPr>
      <dsp:spPr>
        <a:xfrm>
          <a:off x="0" y="36627"/>
          <a:ext cx="6975870" cy="1253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The Coalition for Energy Savings is a European non-for profit association striving to make energy efficiency and energy savings the first consideration of energy policies. </a:t>
          </a:r>
          <a:endParaRPr lang="LID4096" sz="1800" kern="1200" dirty="0">
            <a:latin typeface="Calibri" panose="020F0502020204030204" pitchFamily="34" charset="0"/>
            <a:ea typeface="Calibri" panose="020F0502020204030204" pitchFamily="34" charset="0"/>
            <a:cs typeface="Calibri" panose="020F0502020204030204" pitchFamily="34" charset="0"/>
          </a:endParaRPr>
        </a:p>
      </dsp:txBody>
      <dsp:txXfrm>
        <a:off x="61211" y="97838"/>
        <a:ext cx="6853448" cy="1131482"/>
      </dsp:txXfrm>
    </dsp:sp>
    <dsp:sp modelId="{99CD1BCC-0F7E-48CF-A025-50D68109A151}">
      <dsp:nvSpPr>
        <dsp:cNvPr id="0" name=""/>
        <dsp:cNvSpPr/>
      </dsp:nvSpPr>
      <dsp:spPr>
        <a:xfrm>
          <a:off x="0" y="1290928"/>
          <a:ext cx="6975870" cy="127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The Coalition unites businesses, local authorities, energy agencies, energy communities and civil society </a:t>
          </a:r>
          <a:r>
            <a:rPr lang="en-US" sz="1800" kern="1200" dirty="0" err="1">
              <a:latin typeface="Calibri" panose="020F0502020204030204" pitchFamily="34" charset="0"/>
              <a:ea typeface="Calibri" panose="020F0502020204030204" pitchFamily="34" charset="0"/>
              <a:cs typeface="Calibri" panose="020F0502020204030204" pitchFamily="34" charset="0"/>
            </a:rPr>
            <a:t>organisations</a:t>
          </a:r>
          <a:r>
            <a:rPr lang="en-US" sz="1800" kern="1200" dirty="0">
              <a:latin typeface="Calibri" panose="020F0502020204030204" pitchFamily="34" charset="0"/>
              <a:ea typeface="Calibri" panose="020F0502020204030204" pitchFamily="34" charset="0"/>
              <a:cs typeface="Calibri" panose="020F0502020204030204" pitchFamily="34" charset="0"/>
            </a:rPr>
            <a:t> in pursuit of this goal. </a:t>
          </a:r>
          <a:endParaRPr lang="en-BE"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2021" y="1352949"/>
        <a:ext cx="6851828" cy="1146468"/>
      </dsp:txXfrm>
    </dsp:sp>
    <dsp:sp modelId="{B8C15DBC-B8F8-4BEA-8A5B-931402456D2F}">
      <dsp:nvSpPr>
        <dsp:cNvPr id="0" name=""/>
        <dsp:cNvSpPr/>
      </dsp:nvSpPr>
      <dsp:spPr>
        <a:xfrm>
          <a:off x="0" y="2595998"/>
          <a:ext cx="6975870" cy="127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Joint advocacy platform to promote energy efficiency, one-stop shop for stakeholders and policy makers looking for knowledge, advice and support on energy efficiency policy and venue to share intelligence and test new ideas of the latest efficiency policy developments </a:t>
          </a:r>
          <a:endParaRPr lang="en-BE" sz="1800" kern="1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dsp:txBody>
      <dsp:txXfrm>
        <a:off x="62021" y="2658019"/>
        <a:ext cx="6851828" cy="1146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01CE1-48FA-4E51-AA1F-32B7CDEAA409}">
      <dsp:nvSpPr>
        <dsp:cNvPr id="0" name=""/>
        <dsp:cNvSpPr/>
      </dsp:nvSpPr>
      <dsp:spPr>
        <a:xfrm>
          <a:off x="4295284" y="1118880"/>
          <a:ext cx="3448402" cy="287946"/>
        </a:xfrm>
        <a:custGeom>
          <a:avLst/>
          <a:gdLst/>
          <a:ahLst/>
          <a:cxnLst/>
          <a:rect l="0" t="0" r="0" b="0"/>
          <a:pathLst>
            <a:path>
              <a:moveTo>
                <a:pt x="0" y="0"/>
              </a:moveTo>
              <a:lnTo>
                <a:pt x="0" y="135697"/>
              </a:lnTo>
              <a:lnTo>
                <a:pt x="3448402" y="135697"/>
              </a:lnTo>
              <a:lnTo>
                <a:pt x="3448402" y="287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8D2E44-E225-40F1-8496-4CC8FD9B13F5}">
      <dsp:nvSpPr>
        <dsp:cNvPr id="0" name=""/>
        <dsp:cNvSpPr/>
      </dsp:nvSpPr>
      <dsp:spPr>
        <a:xfrm>
          <a:off x="4295284" y="1118880"/>
          <a:ext cx="1693911" cy="287946"/>
        </a:xfrm>
        <a:custGeom>
          <a:avLst/>
          <a:gdLst/>
          <a:ahLst/>
          <a:cxnLst/>
          <a:rect l="0" t="0" r="0" b="0"/>
          <a:pathLst>
            <a:path>
              <a:moveTo>
                <a:pt x="0" y="0"/>
              </a:moveTo>
              <a:lnTo>
                <a:pt x="0" y="135697"/>
              </a:lnTo>
              <a:lnTo>
                <a:pt x="1693911" y="135697"/>
              </a:lnTo>
              <a:lnTo>
                <a:pt x="1693911" y="287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C7DD5-9E00-420A-B4F0-4B3A7B8DC689}">
      <dsp:nvSpPr>
        <dsp:cNvPr id="0" name=""/>
        <dsp:cNvSpPr/>
      </dsp:nvSpPr>
      <dsp:spPr>
        <a:xfrm>
          <a:off x="4188984" y="1118880"/>
          <a:ext cx="91440" cy="287946"/>
        </a:xfrm>
        <a:custGeom>
          <a:avLst/>
          <a:gdLst/>
          <a:ahLst/>
          <a:cxnLst/>
          <a:rect l="0" t="0" r="0" b="0"/>
          <a:pathLst>
            <a:path>
              <a:moveTo>
                <a:pt x="106300" y="0"/>
              </a:moveTo>
              <a:lnTo>
                <a:pt x="106300" y="135697"/>
              </a:lnTo>
              <a:lnTo>
                <a:pt x="45720" y="135697"/>
              </a:lnTo>
              <a:lnTo>
                <a:pt x="45720" y="287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BB471-FA91-434A-9BB7-8FAC2D4B7CA3}">
      <dsp:nvSpPr>
        <dsp:cNvPr id="0" name=""/>
        <dsp:cNvSpPr/>
      </dsp:nvSpPr>
      <dsp:spPr>
        <a:xfrm>
          <a:off x="2480212" y="1118880"/>
          <a:ext cx="1815072" cy="287946"/>
        </a:xfrm>
        <a:custGeom>
          <a:avLst/>
          <a:gdLst/>
          <a:ahLst/>
          <a:cxnLst/>
          <a:rect l="0" t="0" r="0" b="0"/>
          <a:pathLst>
            <a:path>
              <a:moveTo>
                <a:pt x="1815072" y="0"/>
              </a:moveTo>
              <a:lnTo>
                <a:pt x="1815072" y="135697"/>
              </a:lnTo>
              <a:lnTo>
                <a:pt x="0" y="135697"/>
              </a:lnTo>
              <a:lnTo>
                <a:pt x="0" y="287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AF7FF-5F15-4ECE-985D-80DC4F3211FD}">
      <dsp:nvSpPr>
        <dsp:cNvPr id="0" name=""/>
        <dsp:cNvSpPr/>
      </dsp:nvSpPr>
      <dsp:spPr>
        <a:xfrm>
          <a:off x="725720" y="1118880"/>
          <a:ext cx="3569564" cy="287946"/>
        </a:xfrm>
        <a:custGeom>
          <a:avLst/>
          <a:gdLst/>
          <a:ahLst/>
          <a:cxnLst/>
          <a:rect l="0" t="0" r="0" b="0"/>
          <a:pathLst>
            <a:path>
              <a:moveTo>
                <a:pt x="3569564" y="0"/>
              </a:moveTo>
              <a:lnTo>
                <a:pt x="3569564" y="135697"/>
              </a:lnTo>
              <a:lnTo>
                <a:pt x="0" y="135697"/>
              </a:lnTo>
              <a:lnTo>
                <a:pt x="0" y="287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15ECB-80F2-4F55-A47A-8D37F27586EE}">
      <dsp:nvSpPr>
        <dsp:cNvPr id="0" name=""/>
        <dsp:cNvSpPr/>
      </dsp:nvSpPr>
      <dsp:spPr>
        <a:xfrm>
          <a:off x="3260982" y="393884"/>
          <a:ext cx="2068603" cy="724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Multiple benefits of energy efficiency:</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3260982" y="393884"/>
        <a:ext cx="2068603" cy="724996"/>
      </dsp:txXfrm>
    </dsp:sp>
    <dsp:sp modelId="{B44BD312-46C1-4DCA-918A-D986C6CAE810}">
      <dsp:nvSpPr>
        <dsp:cNvPr id="0" name=""/>
        <dsp:cNvSpPr/>
      </dsp:nvSpPr>
      <dsp:spPr>
        <a:xfrm>
          <a:off x="723" y="1406827"/>
          <a:ext cx="1449993" cy="724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Reducing the use of resources</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723" y="1406827"/>
        <a:ext cx="1449993" cy="724996"/>
      </dsp:txXfrm>
    </dsp:sp>
    <dsp:sp modelId="{0E42607C-6969-4151-8C25-BD9C7002DBA0}">
      <dsp:nvSpPr>
        <dsp:cNvPr id="0" name=""/>
        <dsp:cNvSpPr/>
      </dsp:nvSpPr>
      <dsp:spPr>
        <a:xfrm>
          <a:off x="1755215" y="1406827"/>
          <a:ext cx="1449993" cy="724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Environmental benefits</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1755215" y="1406827"/>
        <a:ext cx="1449993" cy="724996"/>
      </dsp:txXfrm>
    </dsp:sp>
    <dsp:sp modelId="{1D26E86A-0E27-46ED-8E53-04480BE3A606}">
      <dsp:nvSpPr>
        <dsp:cNvPr id="0" name=""/>
        <dsp:cNvSpPr/>
      </dsp:nvSpPr>
      <dsp:spPr>
        <a:xfrm>
          <a:off x="3509707" y="1406827"/>
          <a:ext cx="1449993" cy="724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Cost savings</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3509707" y="1406827"/>
        <a:ext cx="1449993" cy="724996"/>
      </dsp:txXfrm>
    </dsp:sp>
    <dsp:sp modelId="{DEB80F56-4DBB-457D-9D57-A1F91AFD483E}">
      <dsp:nvSpPr>
        <dsp:cNvPr id="0" name=""/>
        <dsp:cNvSpPr/>
      </dsp:nvSpPr>
      <dsp:spPr>
        <a:xfrm>
          <a:off x="5264199" y="1406827"/>
          <a:ext cx="1449993" cy="724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Energy security</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5264199" y="1406827"/>
        <a:ext cx="1449993" cy="724996"/>
      </dsp:txXfrm>
    </dsp:sp>
    <dsp:sp modelId="{ADD5F882-21F5-4E6E-84BF-03C1EC982BD2}">
      <dsp:nvSpPr>
        <dsp:cNvPr id="0" name=""/>
        <dsp:cNvSpPr/>
      </dsp:nvSpPr>
      <dsp:spPr>
        <a:xfrm>
          <a:off x="7018691" y="1406827"/>
          <a:ext cx="1449993" cy="724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Economic benefits and job creation</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7018691" y="1406827"/>
        <a:ext cx="1449993" cy="724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01CE1-48FA-4E51-AA1F-32B7CDEAA409}">
      <dsp:nvSpPr>
        <dsp:cNvPr id="0" name=""/>
        <dsp:cNvSpPr/>
      </dsp:nvSpPr>
      <dsp:spPr>
        <a:xfrm>
          <a:off x="4615542" y="914616"/>
          <a:ext cx="3146226" cy="273019"/>
        </a:xfrm>
        <a:custGeom>
          <a:avLst/>
          <a:gdLst/>
          <a:ahLst/>
          <a:cxnLst/>
          <a:rect l="0" t="0" r="0" b="0"/>
          <a:pathLst>
            <a:path>
              <a:moveTo>
                <a:pt x="0" y="0"/>
              </a:moveTo>
              <a:lnTo>
                <a:pt x="0" y="136509"/>
              </a:lnTo>
              <a:lnTo>
                <a:pt x="3146226" y="136509"/>
              </a:lnTo>
              <a:lnTo>
                <a:pt x="3146226" y="273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8D2E44-E225-40F1-8496-4CC8FD9B13F5}">
      <dsp:nvSpPr>
        <dsp:cNvPr id="0" name=""/>
        <dsp:cNvSpPr/>
      </dsp:nvSpPr>
      <dsp:spPr>
        <a:xfrm>
          <a:off x="4615542" y="914616"/>
          <a:ext cx="1573113" cy="273019"/>
        </a:xfrm>
        <a:custGeom>
          <a:avLst/>
          <a:gdLst/>
          <a:ahLst/>
          <a:cxnLst/>
          <a:rect l="0" t="0" r="0" b="0"/>
          <a:pathLst>
            <a:path>
              <a:moveTo>
                <a:pt x="0" y="0"/>
              </a:moveTo>
              <a:lnTo>
                <a:pt x="0" y="136509"/>
              </a:lnTo>
              <a:lnTo>
                <a:pt x="1573113" y="136509"/>
              </a:lnTo>
              <a:lnTo>
                <a:pt x="1573113" y="273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C7DD5-9E00-420A-B4F0-4B3A7B8DC689}">
      <dsp:nvSpPr>
        <dsp:cNvPr id="0" name=""/>
        <dsp:cNvSpPr/>
      </dsp:nvSpPr>
      <dsp:spPr>
        <a:xfrm>
          <a:off x="4569823" y="914616"/>
          <a:ext cx="91440" cy="273019"/>
        </a:xfrm>
        <a:custGeom>
          <a:avLst/>
          <a:gdLst/>
          <a:ahLst/>
          <a:cxnLst/>
          <a:rect l="0" t="0" r="0" b="0"/>
          <a:pathLst>
            <a:path>
              <a:moveTo>
                <a:pt x="45720" y="0"/>
              </a:moveTo>
              <a:lnTo>
                <a:pt x="45720" y="273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BB471-FA91-434A-9BB7-8FAC2D4B7CA3}">
      <dsp:nvSpPr>
        <dsp:cNvPr id="0" name=""/>
        <dsp:cNvSpPr/>
      </dsp:nvSpPr>
      <dsp:spPr>
        <a:xfrm>
          <a:off x="3042429" y="914616"/>
          <a:ext cx="1573113" cy="273019"/>
        </a:xfrm>
        <a:custGeom>
          <a:avLst/>
          <a:gdLst/>
          <a:ahLst/>
          <a:cxnLst/>
          <a:rect l="0" t="0" r="0" b="0"/>
          <a:pathLst>
            <a:path>
              <a:moveTo>
                <a:pt x="1573113" y="0"/>
              </a:moveTo>
              <a:lnTo>
                <a:pt x="1573113" y="136509"/>
              </a:lnTo>
              <a:lnTo>
                <a:pt x="0" y="136509"/>
              </a:lnTo>
              <a:lnTo>
                <a:pt x="0" y="273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DEC137-B872-4E9A-932D-2D8447538C4D}">
      <dsp:nvSpPr>
        <dsp:cNvPr id="0" name=""/>
        <dsp:cNvSpPr/>
      </dsp:nvSpPr>
      <dsp:spPr>
        <a:xfrm>
          <a:off x="949279" y="1837682"/>
          <a:ext cx="195014" cy="1147803"/>
        </a:xfrm>
        <a:custGeom>
          <a:avLst/>
          <a:gdLst/>
          <a:ahLst/>
          <a:cxnLst/>
          <a:rect l="0" t="0" r="0" b="0"/>
          <a:pathLst>
            <a:path>
              <a:moveTo>
                <a:pt x="0" y="0"/>
              </a:moveTo>
              <a:lnTo>
                <a:pt x="0" y="1147803"/>
              </a:lnTo>
              <a:lnTo>
                <a:pt x="195014" y="1147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AF7FF-5F15-4ECE-985D-80DC4F3211FD}">
      <dsp:nvSpPr>
        <dsp:cNvPr id="0" name=""/>
        <dsp:cNvSpPr/>
      </dsp:nvSpPr>
      <dsp:spPr>
        <a:xfrm>
          <a:off x="1469316" y="914616"/>
          <a:ext cx="3146226" cy="273019"/>
        </a:xfrm>
        <a:custGeom>
          <a:avLst/>
          <a:gdLst/>
          <a:ahLst/>
          <a:cxnLst/>
          <a:rect l="0" t="0" r="0" b="0"/>
          <a:pathLst>
            <a:path>
              <a:moveTo>
                <a:pt x="3146226" y="0"/>
              </a:moveTo>
              <a:lnTo>
                <a:pt x="3146226" y="136509"/>
              </a:lnTo>
              <a:lnTo>
                <a:pt x="0" y="136509"/>
              </a:lnTo>
              <a:lnTo>
                <a:pt x="0" y="273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15ECB-80F2-4F55-A47A-8D37F27586EE}">
      <dsp:nvSpPr>
        <dsp:cNvPr id="0" name=""/>
        <dsp:cNvSpPr/>
      </dsp:nvSpPr>
      <dsp:spPr>
        <a:xfrm>
          <a:off x="3548744" y="1807"/>
          <a:ext cx="2133596" cy="9128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Multiple benefits of energy efficiency:</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3548744" y="1807"/>
        <a:ext cx="2133596" cy="912808"/>
      </dsp:txXfrm>
    </dsp:sp>
    <dsp:sp modelId="{B44BD312-46C1-4DCA-918A-D986C6CAE810}">
      <dsp:nvSpPr>
        <dsp:cNvPr id="0" name=""/>
        <dsp:cNvSpPr/>
      </dsp:nvSpPr>
      <dsp:spPr>
        <a:xfrm>
          <a:off x="819270" y="1187635"/>
          <a:ext cx="1300093" cy="6500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ea typeface="Calibri" panose="020F0502020204030204" pitchFamily="34" charset="0"/>
              <a:cs typeface="Calibri" panose="020F0502020204030204" pitchFamily="34" charset="0"/>
            </a:rPr>
            <a:t>Reducing the use of resources</a:t>
          </a:r>
          <a:endParaRPr lang="en-BE" sz="1500" kern="1200" dirty="0">
            <a:latin typeface="Calibri" panose="020F0502020204030204" pitchFamily="34" charset="0"/>
            <a:ea typeface="Calibri" panose="020F0502020204030204" pitchFamily="34" charset="0"/>
            <a:cs typeface="Calibri" panose="020F0502020204030204" pitchFamily="34" charset="0"/>
          </a:endParaRPr>
        </a:p>
      </dsp:txBody>
      <dsp:txXfrm>
        <a:off x="819270" y="1187635"/>
        <a:ext cx="1300093" cy="650046"/>
      </dsp:txXfrm>
    </dsp:sp>
    <dsp:sp modelId="{7F22076D-2A8A-4FE1-9E9A-8F55878DBD64}">
      <dsp:nvSpPr>
        <dsp:cNvPr id="0" name=""/>
        <dsp:cNvSpPr/>
      </dsp:nvSpPr>
      <dsp:spPr>
        <a:xfrm>
          <a:off x="1144293" y="2110702"/>
          <a:ext cx="1899644" cy="17495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panose="020F0502020204030204" pitchFamily="34" charset="0"/>
              <a:ea typeface="Calibri" panose="020F0502020204030204" pitchFamily="34" charset="0"/>
              <a:cs typeface="Calibri" panose="020F0502020204030204" pitchFamily="34" charset="0"/>
            </a:rPr>
            <a:t>Improving energy efficiency lowers the need to use fossil fuels and therefore is significant for fossil fuel phase out; reduces the use of water needed for energy production and accelerates renewable energy transition.</a:t>
          </a:r>
          <a:endParaRPr lang="LID4096" sz="1100" kern="1200" dirty="0">
            <a:latin typeface="Calibri" panose="020F0502020204030204" pitchFamily="34" charset="0"/>
            <a:ea typeface="Calibri" panose="020F0502020204030204" pitchFamily="34" charset="0"/>
            <a:cs typeface="Calibri" panose="020F0502020204030204" pitchFamily="34" charset="0"/>
          </a:endParaRPr>
        </a:p>
      </dsp:txBody>
      <dsp:txXfrm>
        <a:off x="1144293" y="2110702"/>
        <a:ext cx="1899644" cy="1749568"/>
      </dsp:txXfrm>
    </dsp:sp>
    <dsp:sp modelId="{0E42607C-6969-4151-8C25-BD9C7002DBA0}">
      <dsp:nvSpPr>
        <dsp:cNvPr id="0" name=""/>
        <dsp:cNvSpPr/>
      </dsp:nvSpPr>
      <dsp:spPr>
        <a:xfrm>
          <a:off x="2392383" y="1187635"/>
          <a:ext cx="1300093" cy="6500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ea typeface="Calibri" panose="020F0502020204030204" pitchFamily="34" charset="0"/>
              <a:cs typeface="Calibri" panose="020F0502020204030204" pitchFamily="34" charset="0"/>
            </a:rPr>
            <a:t>Environmental benefits</a:t>
          </a:r>
          <a:endParaRPr lang="en-BE" sz="1500" kern="1200" dirty="0">
            <a:latin typeface="Calibri" panose="020F0502020204030204" pitchFamily="34" charset="0"/>
            <a:ea typeface="Calibri" panose="020F0502020204030204" pitchFamily="34" charset="0"/>
            <a:cs typeface="Calibri" panose="020F0502020204030204" pitchFamily="34" charset="0"/>
          </a:endParaRPr>
        </a:p>
      </dsp:txBody>
      <dsp:txXfrm>
        <a:off x="2392383" y="1187635"/>
        <a:ext cx="1300093" cy="650046"/>
      </dsp:txXfrm>
    </dsp:sp>
    <dsp:sp modelId="{1D26E86A-0E27-46ED-8E53-04480BE3A606}">
      <dsp:nvSpPr>
        <dsp:cNvPr id="0" name=""/>
        <dsp:cNvSpPr/>
      </dsp:nvSpPr>
      <dsp:spPr>
        <a:xfrm>
          <a:off x="3965496" y="1187635"/>
          <a:ext cx="1300093" cy="6500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ea typeface="Calibri" panose="020F0502020204030204" pitchFamily="34" charset="0"/>
              <a:cs typeface="Calibri" panose="020F0502020204030204" pitchFamily="34" charset="0"/>
            </a:rPr>
            <a:t>Cost savings</a:t>
          </a:r>
          <a:endParaRPr lang="en-BE" sz="1500" kern="1200" dirty="0">
            <a:latin typeface="Calibri" panose="020F0502020204030204" pitchFamily="34" charset="0"/>
            <a:ea typeface="Calibri" panose="020F0502020204030204" pitchFamily="34" charset="0"/>
            <a:cs typeface="Calibri" panose="020F0502020204030204" pitchFamily="34" charset="0"/>
          </a:endParaRPr>
        </a:p>
      </dsp:txBody>
      <dsp:txXfrm>
        <a:off x="3965496" y="1187635"/>
        <a:ext cx="1300093" cy="650046"/>
      </dsp:txXfrm>
    </dsp:sp>
    <dsp:sp modelId="{DEB80F56-4DBB-457D-9D57-A1F91AFD483E}">
      <dsp:nvSpPr>
        <dsp:cNvPr id="0" name=""/>
        <dsp:cNvSpPr/>
      </dsp:nvSpPr>
      <dsp:spPr>
        <a:xfrm>
          <a:off x="5538609" y="1187635"/>
          <a:ext cx="1300093" cy="6500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ea typeface="Calibri" panose="020F0502020204030204" pitchFamily="34" charset="0"/>
              <a:cs typeface="Calibri" panose="020F0502020204030204" pitchFamily="34" charset="0"/>
            </a:rPr>
            <a:t>Energy security</a:t>
          </a:r>
          <a:endParaRPr lang="en-BE" sz="1500" kern="1200" dirty="0">
            <a:latin typeface="Calibri" panose="020F0502020204030204" pitchFamily="34" charset="0"/>
            <a:ea typeface="Calibri" panose="020F0502020204030204" pitchFamily="34" charset="0"/>
            <a:cs typeface="Calibri" panose="020F0502020204030204" pitchFamily="34" charset="0"/>
          </a:endParaRPr>
        </a:p>
      </dsp:txBody>
      <dsp:txXfrm>
        <a:off x="5538609" y="1187635"/>
        <a:ext cx="1300093" cy="650046"/>
      </dsp:txXfrm>
    </dsp:sp>
    <dsp:sp modelId="{ADD5F882-21F5-4E6E-84BF-03C1EC982BD2}">
      <dsp:nvSpPr>
        <dsp:cNvPr id="0" name=""/>
        <dsp:cNvSpPr/>
      </dsp:nvSpPr>
      <dsp:spPr>
        <a:xfrm>
          <a:off x="7111722" y="1187635"/>
          <a:ext cx="1300093" cy="6500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ea typeface="Calibri" panose="020F0502020204030204" pitchFamily="34" charset="0"/>
              <a:cs typeface="Calibri" panose="020F0502020204030204" pitchFamily="34" charset="0"/>
            </a:rPr>
            <a:t>Economic benefits and job creation</a:t>
          </a:r>
          <a:endParaRPr lang="en-BE" sz="1500" kern="1200" dirty="0">
            <a:latin typeface="Calibri" panose="020F0502020204030204" pitchFamily="34" charset="0"/>
            <a:ea typeface="Calibri" panose="020F0502020204030204" pitchFamily="34" charset="0"/>
            <a:cs typeface="Calibri" panose="020F0502020204030204" pitchFamily="34" charset="0"/>
          </a:endParaRPr>
        </a:p>
      </dsp:txBody>
      <dsp:txXfrm>
        <a:off x="7111722" y="1187635"/>
        <a:ext cx="1300093" cy="650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01CE1-48FA-4E51-AA1F-32B7CDEAA409}">
      <dsp:nvSpPr>
        <dsp:cNvPr id="0" name=""/>
        <dsp:cNvSpPr/>
      </dsp:nvSpPr>
      <dsp:spPr>
        <a:xfrm>
          <a:off x="4452418" y="921365"/>
          <a:ext cx="2995571" cy="259946"/>
        </a:xfrm>
        <a:custGeom>
          <a:avLst/>
          <a:gdLst/>
          <a:ahLst/>
          <a:cxnLst/>
          <a:rect l="0" t="0" r="0" b="0"/>
          <a:pathLst>
            <a:path>
              <a:moveTo>
                <a:pt x="0" y="0"/>
              </a:moveTo>
              <a:lnTo>
                <a:pt x="0" y="129973"/>
              </a:lnTo>
              <a:lnTo>
                <a:pt x="2995571" y="129973"/>
              </a:lnTo>
              <a:lnTo>
                <a:pt x="2995571" y="259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8D2E44-E225-40F1-8496-4CC8FD9B13F5}">
      <dsp:nvSpPr>
        <dsp:cNvPr id="0" name=""/>
        <dsp:cNvSpPr/>
      </dsp:nvSpPr>
      <dsp:spPr>
        <a:xfrm>
          <a:off x="4452418" y="921365"/>
          <a:ext cx="1497785" cy="259946"/>
        </a:xfrm>
        <a:custGeom>
          <a:avLst/>
          <a:gdLst/>
          <a:ahLst/>
          <a:cxnLst/>
          <a:rect l="0" t="0" r="0" b="0"/>
          <a:pathLst>
            <a:path>
              <a:moveTo>
                <a:pt x="0" y="0"/>
              </a:moveTo>
              <a:lnTo>
                <a:pt x="0" y="129973"/>
              </a:lnTo>
              <a:lnTo>
                <a:pt x="1497785" y="129973"/>
              </a:lnTo>
              <a:lnTo>
                <a:pt x="1497785" y="259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C7DD5-9E00-420A-B4F0-4B3A7B8DC689}">
      <dsp:nvSpPr>
        <dsp:cNvPr id="0" name=""/>
        <dsp:cNvSpPr/>
      </dsp:nvSpPr>
      <dsp:spPr>
        <a:xfrm>
          <a:off x="4406698" y="921365"/>
          <a:ext cx="91440" cy="259946"/>
        </a:xfrm>
        <a:custGeom>
          <a:avLst/>
          <a:gdLst/>
          <a:ahLst/>
          <a:cxnLst/>
          <a:rect l="0" t="0" r="0" b="0"/>
          <a:pathLst>
            <a:path>
              <a:moveTo>
                <a:pt x="45720" y="0"/>
              </a:moveTo>
              <a:lnTo>
                <a:pt x="45720" y="259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5A51E3-360D-4719-AF5D-2D8A9A745051}">
      <dsp:nvSpPr>
        <dsp:cNvPr id="0" name=""/>
        <dsp:cNvSpPr/>
      </dsp:nvSpPr>
      <dsp:spPr>
        <a:xfrm>
          <a:off x="2459496" y="1800231"/>
          <a:ext cx="185675" cy="1165845"/>
        </a:xfrm>
        <a:custGeom>
          <a:avLst/>
          <a:gdLst/>
          <a:ahLst/>
          <a:cxnLst/>
          <a:rect l="0" t="0" r="0" b="0"/>
          <a:pathLst>
            <a:path>
              <a:moveTo>
                <a:pt x="0" y="0"/>
              </a:moveTo>
              <a:lnTo>
                <a:pt x="0" y="1165845"/>
              </a:lnTo>
              <a:lnTo>
                <a:pt x="185675" y="11658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BB471-FA91-434A-9BB7-8FAC2D4B7CA3}">
      <dsp:nvSpPr>
        <dsp:cNvPr id="0" name=""/>
        <dsp:cNvSpPr/>
      </dsp:nvSpPr>
      <dsp:spPr>
        <a:xfrm>
          <a:off x="2954632" y="921365"/>
          <a:ext cx="1497785" cy="259946"/>
        </a:xfrm>
        <a:custGeom>
          <a:avLst/>
          <a:gdLst/>
          <a:ahLst/>
          <a:cxnLst/>
          <a:rect l="0" t="0" r="0" b="0"/>
          <a:pathLst>
            <a:path>
              <a:moveTo>
                <a:pt x="1497785" y="0"/>
              </a:moveTo>
              <a:lnTo>
                <a:pt x="1497785" y="129973"/>
              </a:lnTo>
              <a:lnTo>
                <a:pt x="0" y="129973"/>
              </a:lnTo>
              <a:lnTo>
                <a:pt x="0" y="259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AF7FF-5F15-4ECE-985D-80DC4F3211FD}">
      <dsp:nvSpPr>
        <dsp:cNvPr id="0" name=""/>
        <dsp:cNvSpPr/>
      </dsp:nvSpPr>
      <dsp:spPr>
        <a:xfrm>
          <a:off x="1456846" y="921365"/>
          <a:ext cx="2995571" cy="259946"/>
        </a:xfrm>
        <a:custGeom>
          <a:avLst/>
          <a:gdLst/>
          <a:ahLst/>
          <a:cxnLst/>
          <a:rect l="0" t="0" r="0" b="0"/>
          <a:pathLst>
            <a:path>
              <a:moveTo>
                <a:pt x="2995571" y="0"/>
              </a:moveTo>
              <a:lnTo>
                <a:pt x="2995571" y="129973"/>
              </a:lnTo>
              <a:lnTo>
                <a:pt x="0" y="129973"/>
              </a:lnTo>
              <a:lnTo>
                <a:pt x="0" y="259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15ECB-80F2-4F55-A47A-8D37F27586EE}">
      <dsp:nvSpPr>
        <dsp:cNvPr id="0" name=""/>
        <dsp:cNvSpPr/>
      </dsp:nvSpPr>
      <dsp:spPr>
        <a:xfrm>
          <a:off x="3478541" y="1223"/>
          <a:ext cx="1947752" cy="9201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Multiple benefits of energy efficiency:</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3478541" y="1223"/>
        <a:ext cx="1947752" cy="920141"/>
      </dsp:txXfrm>
    </dsp:sp>
    <dsp:sp modelId="{B44BD312-46C1-4DCA-918A-D986C6CAE810}">
      <dsp:nvSpPr>
        <dsp:cNvPr id="0" name=""/>
        <dsp:cNvSpPr/>
      </dsp:nvSpPr>
      <dsp:spPr>
        <a:xfrm>
          <a:off x="837926" y="1181311"/>
          <a:ext cx="1237839" cy="618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Reducing the use of resources</a:t>
          </a:r>
          <a:endParaRPr lang="en-BE" sz="1400" kern="1200" dirty="0">
            <a:latin typeface="Calibri" panose="020F0502020204030204" pitchFamily="34" charset="0"/>
            <a:ea typeface="Calibri" panose="020F0502020204030204" pitchFamily="34" charset="0"/>
            <a:cs typeface="Calibri" panose="020F0502020204030204" pitchFamily="34" charset="0"/>
          </a:endParaRPr>
        </a:p>
      </dsp:txBody>
      <dsp:txXfrm>
        <a:off x="837926" y="1181311"/>
        <a:ext cx="1237839" cy="618919"/>
      </dsp:txXfrm>
    </dsp:sp>
    <dsp:sp modelId="{0E42607C-6969-4151-8C25-BD9C7002DBA0}">
      <dsp:nvSpPr>
        <dsp:cNvPr id="0" name=""/>
        <dsp:cNvSpPr/>
      </dsp:nvSpPr>
      <dsp:spPr>
        <a:xfrm>
          <a:off x="2335712" y="1181311"/>
          <a:ext cx="1237839" cy="618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Environmental benefits</a:t>
          </a:r>
          <a:endParaRPr lang="en-BE" sz="1400" kern="1200" dirty="0">
            <a:latin typeface="Calibri" panose="020F0502020204030204" pitchFamily="34" charset="0"/>
            <a:ea typeface="Calibri" panose="020F0502020204030204" pitchFamily="34" charset="0"/>
            <a:cs typeface="Calibri" panose="020F0502020204030204" pitchFamily="34" charset="0"/>
          </a:endParaRPr>
        </a:p>
      </dsp:txBody>
      <dsp:txXfrm>
        <a:off x="2335712" y="1181311"/>
        <a:ext cx="1237839" cy="618919"/>
      </dsp:txXfrm>
    </dsp:sp>
    <dsp:sp modelId="{CEF2D585-8FBF-4DD5-ACD9-91C1FF129C0F}">
      <dsp:nvSpPr>
        <dsp:cNvPr id="0" name=""/>
        <dsp:cNvSpPr/>
      </dsp:nvSpPr>
      <dsp:spPr>
        <a:xfrm>
          <a:off x="2645172" y="2061401"/>
          <a:ext cx="2054132" cy="18093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panose="020F0502020204030204" pitchFamily="34" charset="0"/>
              <a:ea typeface="Calibri" panose="020F0502020204030204" pitchFamily="34" charset="0"/>
              <a:cs typeface="Calibri" panose="020F0502020204030204" pitchFamily="34" charset="0"/>
            </a:rPr>
            <a:t>Energy production and consumption are major contributors to GHG emissions Improving energy efficiency, one can reduce the amount of energy needed for buildings, businesses and industries, thereby lowering CO2 emissions.</a:t>
          </a:r>
          <a:endParaRPr lang="LID4096" sz="1100" kern="1200" dirty="0">
            <a:latin typeface="Calibri" panose="020F0502020204030204" pitchFamily="34" charset="0"/>
            <a:ea typeface="Calibri" panose="020F0502020204030204" pitchFamily="34" charset="0"/>
            <a:cs typeface="Calibri" panose="020F0502020204030204" pitchFamily="34" charset="0"/>
          </a:endParaRPr>
        </a:p>
      </dsp:txBody>
      <dsp:txXfrm>
        <a:off x="2645172" y="2061401"/>
        <a:ext cx="2054132" cy="1809350"/>
      </dsp:txXfrm>
    </dsp:sp>
    <dsp:sp modelId="{1D26E86A-0E27-46ED-8E53-04480BE3A606}">
      <dsp:nvSpPr>
        <dsp:cNvPr id="0" name=""/>
        <dsp:cNvSpPr/>
      </dsp:nvSpPr>
      <dsp:spPr>
        <a:xfrm>
          <a:off x="3833498" y="1181311"/>
          <a:ext cx="1237839" cy="618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Cost savings</a:t>
          </a:r>
          <a:endParaRPr lang="en-BE" sz="1400" kern="1200" dirty="0">
            <a:latin typeface="Calibri" panose="020F0502020204030204" pitchFamily="34" charset="0"/>
            <a:ea typeface="Calibri" panose="020F0502020204030204" pitchFamily="34" charset="0"/>
            <a:cs typeface="Calibri" panose="020F0502020204030204" pitchFamily="34" charset="0"/>
          </a:endParaRPr>
        </a:p>
      </dsp:txBody>
      <dsp:txXfrm>
        <a:off x="3833498" y="1181311"/>
        <a:ext cx="1237839" cy="618919"/>
      </dsp:txXfrm>
    </dsp:sp>
    <dsp:sp modelId="{DEB80F56-4DBB-457D-9D57-A1F91AFD483E}">
      <dsp:nvSpPr>
        <dsp:cNvPr id="0" name=""/>
        <dsp:cNvSpPr/>
      </dsp:nvSpPr>
      <dsp:spPr>
        <a:xfrm>
          <a:off x="5331284" y="1181311"/>
          <a:ext cx="1237839" cy="618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Energy security</a:t>
          </a:r>
          <a:endParaRPr lang="en-BE" sz="1400" kern="1200" dirty="0">
            <a:latin typeface="Calibri" panose="020F0502020204030204" pitchFamily="34" charset="0"/>
            <a:ea typeface="Calibri" panose="020F0502020204030204" pitchFamily="34" charset="0"/>
            <a:cs typeface="Calibri" panose="020F0502020204030204" pitchFamily="34" charset="0"/>
          </a:endParaRPr>
        </a:p>
      </dsp:txBody>
      <dsp:txXfrm>
        <a:off x="5331284" y="1181311"/>
        <a:ext cx="1237839" cy="618919"/>
      </dsp:txXfrm>
    </dsp:sp>
    <dsp:sp modelId="{ADD5F882-21F5-4E6E-84BF-03C1EC982BD2}">
      <dsp:nvSpPr>
        <dsp:cNvPr id="0" name=""/>
        <dsp:cNvSpPr/>
      </dsp:nvSpPr>
      <dsp:spPr>
        <a:xfrm>
          <a:off x="6829070" y="1181311"/>
          <a:ext cx="1237839" cy="618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Economic benefits and job creation</a:t>
          </a:r>
          <a:endParaRPr lang="en-BE" sz="1400" kern="1200" dirty="0">
            <a:latin typeface="Calibri" panose="020F0502020204030204" pitchFamily="34" charset="0"/>
            <a:ea typeface="Calibri" panose="020F0502020204030204" pitchFamily="34" charset="0"/>
            <a:cs typeface="Calibri" panose="020F0502020204030204" pitchFamily="34" charset="0"/>
          </a:endParaRPr>
        </a:p>
      </dsp:txBody>
      <dsp:txXfrm>
        <a:off x="6829070" y="1181311"/>
        <a:ext cx="1237839" cy="6189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01CE1-48FA-4E51-AA1F-32B7CDEAA409}">
      <dsp:nvSpPr>
        <dsp:cNvPr id="0" name=""/>
        <dsp:cNvSpPr/>
      </dsp:nvSpPr>
      <dsp:spPr>
        <a:xfrm>
          <a:off x="4349004" y="819478"/>
          <a:ext cx="3060893" cy="265614"/>
        </a:xfrm>
        <a:custGeom>
          <a:avLst/>
          <a:gdLst/>
          <a:ahLst/>
          <a:cxnLst/>
          <a:rect l="0" t="0" r="0" b="0"/>
          <a:pathLst>
            <a:path>
              <a:moveTo>
                <a:pt x="0" y="0"/>
              </a:moveTo>
              <a:lnTo>
                <a:pt x="0" y="132807"/>
              </a:lnTo>
              <a:lnTo>
                <a:pt x="3060893" y="132807"/>
              </a:lnTo>
              <a:lnTo>
                <a:pt x="3060893" y="265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8D2E44-E225-40F1-8496-4CC8FD9B13F5}">
      <dsp:nvSpPr>
        <dsp:cNvPr id="0" name=""/>
        <dsp:cNvSpPr/>
      </dsp:nvSpPr>
      <dsp:spPr>
        <a:xfrm>
          <a:off x="4349004" y="819478"/>
          <a:ext cx="1530446" cy="265614"/>
        </a:xfrm>
        <a:custGeom>
          <a:avLst/>
          <a:gdLst/>
          <a:ahLst/>
          <a:cxnLst/>
          <a:rect l="0" t="0" r="0" b="0"/>
          <a:pathLst>
            <a:path>
              <a:moveTo>
                <a:pt x="0" y="0"/>
              </a:moveTo>
              <a:lnTo>
                <a:pt x="0" y="132807"/>
              </a:lnTo>
              <a:lnTo>
                <a:pt x="1530446" y="132807"/>
              </a:lnTo>
              <a:lnTo>
                <a:pt x="1530446" y="265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37CF9-BD66-424D-94D7-D15B94623B9B}">
      <dsp:nvSpPr>
        <dsp:cNvPr id="0" name=""/>
        <dsp:cNvSpPr/>
      </dsp:nvSpPr>
      <dsp:spPr>
        <a:xfrm>
          <a:off x="3843071" y="1717509"/>
          <a:ext cx="189724" cy="1081526"/>
        </a:xfrm>
        <a:custGeom>
          <a:avLst/>
          <a:gdLst/>
          <a:ahLst/>
          <a:cxnLst/>
          <a:rect l="0" t="0" r="0" b="0"/>
          <a:pathLst>
            <a:path>
              <a:moveTo>
                <a:pt x="0" y="0"/>
              </a:moveTo>
              <a:lnTo>
                <a:pt x="0" y="1081526"/>
              </a:lnTo>
              <a:lnTo>
                <a:pt x="189724" y="10815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C7DD5-9E00-420A-B4F0-4B3A7B8DC689}">
      <dsp:nvSpPr>
        <dsp:cNvPr id="0" name=""/>
        <dsp:cNvSpPr/>
      </dsp:nvSpPr>
      <dsp:spPr>
        <a:xfrm>
          <a:off x="4303284" y="819478"/>
          <a:ext cx="91440" cy="265614"/>
        </a:xfrm>
        <a:custGeom>
          <a:avLst/>
          <a:gdLst/>
          <a:ahLst/>
          <a:cxnLst/>
          <a:rect l="0" t="0" r="0" b="0"/>
          <a:pathLst>
            <a:path>
              <a:moveTo>
                <a:pt x="45720" y="0"/>
              </a:moveTo>
              <a:lnTo>
                <a:pt x="45720" y="265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BB471-FA91-434A-9BB7-8FAC2D4B7CA3}">
      <dsp:nvSpPr>
        <dsp:cNvPr id="0" name=""/>
        <dsp:cNvSpPr/>
      </dsp:nvSpPr>
      <dsp:spPr>
        <a:xfrm>
          <a:off x="2818557" y="819478"/>
          <a:ext cx="1530446" cy="265614"/>
        </a:xfrm>
        <a:custGeom>
          <a:avLst/>
          <a:gdLst/>
          <a:ahLst/>
          <a:cxnLst/>
          <a:rect l="0" t="0" r="0" b="0"/>
          <a:pathLst>
            <a:path>
              <a:moveTo>
                <a:pt x="1530446" y="0"/>
              </a:moveTo>
              <a:lnTo>
                <a:pt x="1530446" y="132807"/>
              </a:lnTo>
              <a:lnTo>
                <a:pt x="0" y="132807"/>
              </a:lnTo>
              <a:lnTo>
                <a:pt x="0" y="265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AF7FF-5F15-4ECE-985D-80DC4F3211FD}">
      <dsp:nvSpPr>
        <dsp:cNvPr id="0" name=""/>
        <dsp:cNvSpPr/>
      </dsp:nvSpPr>
      <dsp:spPr>
        <a:xfrm>
          <a:off x="1288111" y="819478"/>
          <a:ext cx="3060893" cy="265614"/>
        </a:xfrm>
        <a:custGeom>
          <a:avLst/>
          <a:gdLst/>
          <a:ahLst/>
          <a:cxnLst/>
          <a:rect l="0" t="0" r="0" b="0"/>
          <a:pathLst>
            <a:path>
              <a:moveTo>
                <a:pt x="3060893" y="0"/>
              </a:moveTo>
              <a:lnTo>
                <a:pt x="3060893" y="132807"/>
              </a:lnTo>
              <a:lnTo>
                <a:pt x="0" y="132807"/>
              </a:lnTo>
              <a:lnTo>
                <a:pt x="0" y="265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15ECB-80F2-4F55-A47A-8D37F27586EE}">
      <dsp:nvSpPr>
        <dsp:cNvPr id="0" name=""/>
        <dsp:cNvSpPr/>
      </dsp:nvSpPr>
      <dsp:spPr>
        <a:xfrm>
          <a:off x="3404826" y="1575"/>
          <a:ext cx="1888356" cy="8179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Multiple benefits of energy efficiency:</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3404826" y="1575"/>
        <a:ext cx="1888356" cy="817903"/>
      </dsp:txXfrm>
    </dsp:sp>
    <dsp:sp modelId="{B44BD312-46C1-4DCA-918A-D986C6CAE810}">
      <dsp:nvSpPr>
        <dsp:cNvPr id="0" name=""/>
        <dsp:cNvSpPr/>
      </dsp:nvSpPr>
      <dsp:spPr>
        <a:xfrm>
          <a:off x="655695" y="1085093"/>
          <a:ext cx="1264831" cy="632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Reducing the use of resources</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655695" y="1085093"/>
        <a:ext cx="1264831" cy="632415"/>
      </dsp:txXfrm>
    </dsp:sp>
    <dsp:sp modelId="{0E42607C-6969-4151-8C25-BD9C7002DBA0}">
      <dsp:nvSpPr>
        <dsp:cNvPr id="0" name=""/>
        <dsp:cNvSpPr/>
      </dsp:nvSpPr>
      <dsp:spPr>
        <a:xfrm>
          <a:off x="2186141" y="1085093"/>
          <a:ext cx="1264831" cy="632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Environmental benefits</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2186141" y="1085093"/>
        <a:ext cx="1264831" cy="632415"/>
      </dsp:txXfrm>
    </dsp:sp>
    <dsp:sp modelId="{1D26E86A-0E27-46ED-8E53-04480BE3A606}">
      <dsp:nvSpPr>
        <dsp:cNvPr id="0" name=""/>
        <dsp:cNvSpPr/>
      </dsp:nvSpPr>
      <dsp:spPr>
        <a:xfrm>
          <a:off x="3716588" y="1085093"/>
          <a:ext cx="1264831" cy="632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Cost savings</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3716588" y="1085093"/>
        <a:ext cx="1264831" cy="632415"/>
      </dsp:txXfrm>
    </dsp:sp>
    <dsp:sp modelId="{264AADC8-BA14-4F85-B301-F18426923B5E}">
      <dsp:nvSpPr>
        <dsp:cNvPr id="0" name=""/>
        <dsp:cNvSpPr/>
      </dsp:nvSpPr>
      <dsp:spPr>
        <a:xfrm>
          <a:off x="4032796" y="1983124"/>
          <a:ext cx="1976527" cy="1631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panose="020F0502020204030204" pitchFamily="34" charset="0"/>
              <a:ea typeface="Calibri" panose="020F0502020204030204" pitchFamily="34" charset="0"/>
              <a:cs typeface="Calibri" panose="020F0502020204030204" pitchFamily="34" charset="0"/>
            </a:rPr>
            <a:t>Energy efficiency technologies and solutions lead to significant cost savings for citizens, businesses and governments. Reducing energy consumption will result in lower energy bills and reduced operating costs. Investments in EE have a high-return on investments.</a:t>
          </a:r>
          <a:endParaRPr lang="LID4096" sz="1100" kern="1200" dirty="0">
            <a:latin typeface="Calibri" panose="020F0502020204030204" pitchFamily="34" charset="0"/>
            <a:ea typeface="Calibri" panose="020F0502020204030204" pitchFamily="34" charset="0"/>
            <a:cs typeface="Calibri" panose="020F0502020204030204" pitchFamily="34" charset="0"/>
          </a:endParaRPr>
        </a:p>
      </dsp:txBody>
      <dsp:txXfrm>
        <a:off x="4032796" y="1983124"/>
        <a:ext cx="1976527" cy="1631822"/>
      </dsp:txXfrm>
    </dsp:sp>
    <dsp:sp modelId="{DEB80F56-4DBB-457D-9D57-A1F91AFD483E}">
      <dsp:nvSpPr>
        <dsp:cNvPr id="0" name=""/>
        <dsp:cNvSpPr/>
      </dsp:nvSpPr>
      <dsp:spPr>
        <a:xfrm>
          <a:off x="5247035" y="1085093"/>
          <a:ext cx="1264831" cy="632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Energy security</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5247035" y="1085093"/>
        <a:ext cx="1264831" cy="632415"/>
      </dsp:txXfrm>
    </dsp:sp>
    <dsp:sp modelId="{ADD5F882-21F5-4E6E-84BF-03C1EC982BD2}">
      <dsp:nvSpPr>
        <dsp:cNvPr id="0" name=""/>
        <dsp:cNvSpPr/>
      </dsp:nvSpPr>
      <dsp:spPr>
        <a:xfrm>
          <a:off x="6777481" y="1085093"/>
          <a:ext cx="1264831" cy="632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Economic benefits and job creation</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6777481" y="1085093"/>
        <a:ext cx="1264831" cy="6324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01CE1-48FA-4E51-AA1F-32B7CDEAA409}">
      <dsp:nvSpPr>
        <dsp:cNvPr id="0" name=""/>
        <dsp:cNvSpPr/>
      </dsp:nvSpPr>
      <dsp:spPr>
        <a:xfrm>
          <a:off x="4584450" y="722188"/>
          <a:ext cx="3347106" cy="274545"/>
        </a:xfrm>
        <a:custGeom>
          <a:avLst/>
          <a:gdLst/>
          <a:ahLst/>
          <a:cxnLst/>
          <a:rect l="0" t="0" r="0" b="0"/>
          <a:pathLst>
            <a:path>
              <a:moveTo>
                <a:pt x="0" y="0"/>
              </a:moveTo>
              <a:lnTo>
                <a:pt x="0" y="127185"/>
              </a:lnTo>
              <a:lnTo>
                <a:pt x="3347106" y="127185"/>
              </a:lnTo>
              <a:lnTo>
                <a:pt x="3347106" y="2745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4EF35-F850-4F5C-A394-1A7A9FCE6B8A}">
      <dsp:nvSpPr>
        <dsp:cNvPr id="0" name=""/>
        <dsp:cNvSpPr/>
      </dsp:nvSpPr>
      <dsp:spPr>
        <a:xfrm>
          <a:off x="5672037" y="1698448"/>
          <a:ext cx="210514" cy="1038596"/>
        </a:xfrm>
        <a:custGeom>
          <a:avLst/>
          <a:gdLst/>
          <a:ahLst/>
          <a:cxnLst/>
          <a:rect l="0" t="0" r="0" b="0"/>
          <a:pathLst>
            <a:path>
              <a:moveTo>
                <a:pt x="0" y="0"/>
              </a:moveTo>
              <a:lnTo>
                <a:pt x="0" y="1038596"/>
              </a:lnTo>
              <a:lnTo>
                <a:pt x="210514" y="10385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8D2E44-E225-40F1-8496-4CC8FD9B13F5}">
      <dsp:nvSpPr>
        <dsp:cNvPr id="0" name=""/>
        <dsp:cNvSpPr/>
      </dsp:nvSpPr>
      <dsp:spPr>
        <a:xfrm>
          <a:off x="4584450" y="722188"/>
          <a:ext cx="1648958" cy="274545"/>
        </a:xfrm>
        <a:custGeom>
          <a:avLst/>
          <a:gdLst/>
          <a:ahLst/>
          <a:cxnLst/>
          <a:rect l="0" t="0" r="0" b="0"/>
          <a:pathLst>
            <a:path>
              <a:moveTo>
                <a:pt x="0" y="0"/>
              </a:moveTo>
              <a:lnTo>
                <a:pt x="0" y="127185"/>
              </a:lnTo>
              <a:lnTo>
                <a:pt x="1648958" y="127185"/>
              </a:lnTo>
              <a:lnTo>
                <a:pt x="1648958" y="2745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C7DD5-9E00-420A-B4F0-4B3A7B8DC689}">
      <dsp:nvSpPr>
        <dsp:cNvPr id="0" name=""/>
        <dsp:cNvSpPr/>
      </dsp:nvSpPr>
      <dsp:spPr>
        <a:xfrm>
          <a:off x="4489540" y="722188"/>
          <a:ext cx="91440" cy="274545"/>
        </a:xfrm>
        <a:custGeom>
          <a:avLst/>
          <a:gdLst/>
          <a:ahLst/>
          <a:cxnLst/>
          <a:rect l="0" t="0" r="0" b="0"/>
          <a:pathLst>
            <a:path>
              <a:moveTo>
                <a:pt x="94910" y="0"/>
              </a:moveTo>
              <a:lnTo>
                <a:pt x="94910" y="127185"/>
              </a:lnTo>
              <a:lnTo>
                <a:pt x="45720" y="127185"/>
              </a:lnTo>
              <a:lnTo>
                <a:pt x="45720" y="2745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BB471-FA91-434A-9BB7-8FAC2D4B7CA3}">
      <dsp:nvSpPr>
        <dsp:cNvPr id="0" name=""/>
        <dsp:cNvSpPr/>
      </dsp:nvSpPr>
      <dsp:spPr>
        <a:xfrm>
          <a:off x="2837112" y="722188"/>
          <a:ext cx="1747338" cy="274545"/>
        </a:xfrm>
        <a:custGeom>
          <a:avLst/>
          <a:gdLst/>
          <a:ahLst/>
          <a:cxnLst/>
          <a:rect l="0" t="0" r="0" b="0"/>
          <a:pathLst>
            <a:path>
              <a:moveTo>
                <a:pt x="1747338" y="0"/>
              </a:moveTo>
              <a:lnTo>
                <a:pt x="1747338" y="127185"/>
              </a:lnTo>
              <a:lnTo>
                <a:pt x="0" y="127185"/>
              </a:lnTo>
              <a:lnTo>
                <a:pt x="0" y="2745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AF7FF-5F15-4ECE-985D-80DC4F3211FD}">
      <dsp:nvSpPr>
        <dsp:cNvPr id="0" name=""/>
        <dsp:cNvSpPr/>
      </dsp:nvSpPr>
      <dsp:spPr>
        <a:xfrm>
          <a:off x="1138963" y="722188"/>
          <a:ext cx="3445486" cy="274545"/>
        </a:xfrm>
        <a:custGeom>
          <a:avLst/>
          <a:gdLst/>
          <a:ahLst/>
          <a:cxnLst/>
          <a:rect l="0" t="0" r="0" b="0"/>
          <a:pathLst>
            <a:path>
              <a:moveTo>
                <a:pt x="3445486" y="0"/>
              </a:moveTo>
              <a:lnTo>
                <a:pt x="3445486" y="127185"/>
              </a:lnTo>
              <a:lnTo>
                <a:pt x="0" y="127185"/>
              </a:lnTo>
              <a:lnTo>
                <a:pt x="0" y="2745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15ECB-80F2-4F55-A47A-8D37F27586EE}">
      <dsp:nvSpPr>
        <dsp:cNvPr id="0" name=""/>
        <dsp:cNvSpPr/>
      </dsp:nvSpPr>
      <dsp:spPr>
        <a:xfrm>
          <a:off x="3729994" y="20473"/>
          <a:ext cx="1708912" cy="701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Multiple benefits of energy efficiency:</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3729994" y="20473"/>
        <a:ext cx="1708912" cy="701714"/>
      </dsp:txXfrm>
    </dsp:sp>
    <dsp:sp modelId="{B44BD312-46C1-4DCA-918A-D986C6CAE810}">
      <dsp:nvSpPr>
        <dsp:cNvPr id="0" name=""/>
        <dsp:cNvSpPr/>
      </dsp:nvSpPr>
      <dsp:spPr>
        <a:xfrm>
          <a:off x="437249" y="996733"/>
          <a:ext cx="1403428" cy="701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Reducing the use of resources</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437249" y="996733"/>
        <a:ext cx="1403428" cy="701714"/>
      </dsp:txXfrm>
    </dsp:sp>
    <dsp:sp modelId="{0E42607C-6969-4151-8C25-BD9C7002DBA0}">
      <dsp:nvSpPr>
        <dsp:cNvPr id="0" name=""/>
        <dsp:cNvSpPr/>
      </dsp:nvSpPr>
      <dsp:spPr>
        <a:xfrm>
          <a:off x="2135397" y="996733"/>
          <a:ext cx="1403428" cy="701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Environmental benefits</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2135397" y="996733"/>
        <a:ext cx="1403428" cy="701714"/>
      </dsp:txXfrm>
    </dsp:sp>
    <dsp:sp modelId="{1D26E86A-0E27-46ED-8E53-04480BE3A606}">
      <dsp:nvSpPr>
        <dsp:cNvPr id="0" name=""/>
        <dsp:cNvSpPr/>
      </dsp:nvSpPr>
      <dsp:spPr>
        <a:xfrm>
          <a:off x="3833546" y="996733"/>
          <a:ext cx="1403428" cy="701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Cost savings</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3833546" y="996733"/>
        <a:ext cx="1403428" cy="701714"/>
      </dsp:txXfrm>
    </dsp:sp>
    <dsp:sp modelId="{DEB80F56-4DBB-457D-9D57-A1F91AFD483E}">
      <dsp:nvSpPr>
        <dsp:cNvPr id="0" name=""/>
        <dsp:cNvSpPr/>
      </dsp:nvSpPr>
      <dsp:spPr>
        <a:xfrm>
          <a:off x="5531694" y="996733"/>
          <a:ext cx="1403428" cy="701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Energy security</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5531694" y="996733"/>
        <a:ext cx="1403428" cy="701714"/>
      </dsp:txXfrm>
    </dsp:sp>
    <dsp:sp modelId="{3B0E3EFC-72FC-41A8-BC24-5F5B951CF2BD}">
      <dsp:nvSpPr>
        <dsp:cNvPr id="0" name=""/>
        <dsp:cNvSpPr/>
      </dsp:nvSpPr>
      <dsp:spPr>
        <a:xfrm>
          <a:off x="5882551" y="1993167"/>
          <a:ext cx="1998608" cy="14877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panose="020F0502020204030204" pitchFamily="34" charset="0"/>
              <a:ea typeface="Calibri" panose="020F0502020204030204" pitchFamily="34" charset="0"/>
              <a:cs typeface="Calibri" panose="020F0502020204030204" pitchFamily="34" charset="0"/>
            </a:rPr>
            <a:t>Improving energy efficiency reduces dependence on imported energy resources and increases energy security. Reducing energy consumption lowers the risk of supply disruptions, price fluctuations, and geopolitical risks associated with energy imports.</a:t>
          </a:r>
          <a:endParaRPr lang="LID4096" sz="1100" kern="1200" dirty="0">
            <a:latin typeface="Calibri" panose="020F0502020204030204" pitchFamily="34" charset="0"/>
            <a:ea typeface="Calibri" panose="020F0502020204030204" pitchFamily="34" charset="0"/>
            <a:cs typeface="Calibri" panose="020F0502020204030204" pitchFamily="34" charset="0"/>
          </a:endParaRPr>
        </a:p>
      </dsp:txBody>
      <dsp:txXfrm>
        <a:off x="5882551" y="1993167"/>
        <a:ext cx="1998608" cy="1487753"/>
      </dsp:txXfrm>
    </dsp:sp>
    <dsp:sp modelId="{ADD5F882-21F5-4E6E-84BF-03C1EC982BD2}">
      <dsp:nvSpPr>
        <dsp:cNvPr id="0" name=""/>
        <dsp:cNvSpPr/>
      </dsp:nvSpPr>
      <dsp:spPr>
        <a:xfrm>
          <a:off x="7229843" y="996733"/>
          <a:ext cx="1403428" cy="701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Economic benefits and job creation</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7229843" y="996733"/>
        <a:ext cx="1403428" cy="7017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E7A73-72FD-471D-8745-EF89103ACB8A}">
      <dsp:nvSpPr>
        <dsp:cNvPr id="0" name=""/>
        <dsp:cNvSpPr/>
      </dsp:nvSpPr>
      <dsp:spPr>
        <a:xfrm>
          <a:off x="7000608" y="1671229"/>
          <a:ext cx="207017" cy="1051601"/>
        </a:xfrm>
        <a:custGeom>
          <a:avLst/>
          <a:gdLst/>
          <a:ahLst/>
          <a:cxnLst/>
          <a:rect l="0" t="0" r="0" b="0"/>
          <a:pathLst>
            <a:path>
              <a:moveTo>
                <a:pt x="0" y="0"/>
              </a:moveTo>
              <a:lnTo>
                <a:pt x="0" y="1051601"/>
              </a:lnTo>
              <a:lnTo>
                <a:pt x="207017" y="1051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01CE1-48FA-4E51-AA1F-32B7CDEAA409}">
      <dsp:nvSpPr>
        <dsp:cNvPr id="0" name=""/>
        <dsp:cNvSpPr/>
      </dsp:nvSpPr>
      <dsp:spPr>
        <a:xfrm>
          <a:off x="4212769" y="691345"/>
          <a:ext cx="3339886" cy="289824"/>
        </a:xfrm>
        <a:custGeom>
          <a:avLst/>
          <a:gdLst/>
          <a:ahLst/>
          <a:cxnLst/>
          <a:rect l="0" t="0" r="0" b="0"/>
          <a:pathLst>
            <a:path>
              <a:moveTo>
                <a:pt x="0" y="0"/>
              </a:moveTo>
              <a:lnTo>
                <a:pt x="0" y="144912"/>
              </a:lnTo>
              <a:lnTo>
                <a:pt x="3339886" y="144912"/>
              </a:lnTo>
              <a:lnTo>
                <a:pt x="3339886" y="289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8D2E44-E225-40F1-8496-4CC8FD9B13F5}">
      <dsp:nvSpPr>
        <dsp:cNvPr id="0" name=""/>
        <dsp:cNvSpPr/>
      </dsp:nvSpPr>
      <dsp:spPr>
        <a:xfrm>
          <a:off x="4212769" y="691345"/>
          <a:ext cx="1669943" cy="289824"/>
        </a:xfrm>
        <a:custGeom>
          <a:avLst/>
          <a:gdLst/>
          <a:ahLst/>
          <a:cxnLst/>
          <a:rect l="0" t="0" r="0" b="0"/>
          <a:pathLst>
            <a:path>
              <a:moveTo>
                <a:pt x="0" y="0"/>
              </a:moveTo>
              <a:lnTo>
                <a:pt x="0" y="144912"/>
              </a:lnTo>
              <a:lnTo>
                <a:pt x="1669943" y="144912"/>
              </a:lnTo>
              <a:lnTo>
                <a:pt x="1669943" y="289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C7DD5-9E00-420A-B4F0-4B3A7B8DC689}">
      <dsp:nvSpPr>
        <dsp:cNvPr id="0" name=""/>
        <dsp:cNvSpPr/>
      </dsp:nvSpPr>
      <dsp:spPr>
        <a:xfrm>
          <a:off x="4167049" y="691345"/>
          <a:ext cx="91440" cy="289824"/>
        </a:xfrm>
        <a:custGeom>
          <a:avLst/>
          <a:gdLst/>
          <a:ahLst/>
          <a:cxnLst/>
          <a:rect l="0" t="0" r="0" b="0"/>
          <a:pathLst>
            <a:path>
              <a:moveTo>
                <a:pt x="45720" y="0"/>
              </a:moveTo>
              <a:lnTo>
                <a:pt x="45720" y="289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BB471-FA91-434A-9BB7-8FAC2D4B7CA3}">
      <dsp:nvSpPr>
        <dsp:cNvPr id="0" name=""/>
        <dsp:cNvSpPr/>
      </dsp:nvSpPr>
      <dsp:spPr>
        <a:xfrm>
          <a:off x="2542826" y="691345"/>
          <a:ext cx="1669943" cy="289824"/>
        </a:xfrm>
        <a:custGeom>
          <a:avLst/>
          <a:gdLst/>
          <a:ahLst/>
          <a:cxnLst/>
          <a:rect l="0" t="0" r="0" b="0"/>
          <a:pathLst>
            <a:path>
              <a:moveTo>
                <a:pt x="1669943" y="0"/>
              </a:moveTo>
              <a:lnTo>
                <a:pt x="1669943" y="144912"/>
              </a:lnTo>
              <a:lnTo>
                <a:pt x="0" y="144912"/>
              </a:lnTo>
              <a:lnTo>
                <a:pt x="0" y="289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AF7FF-5F15-4ECE-985D-80DC4F3211FD}">
      <dsp:nvSpPr>
        <dsp:cNvPr id="0" name=""/>
        <dsp:cNvSpPr/>
      </dsp:nvSpPr>
      <dsp:spPr>
        <a:xfrm>
          <a:off x="872883" y="691345"/>
          <a:ext cx="3339886" cy="289824"/>
        </a:xfrm>
        <a:custGeom>
          <a:avLst/>
          <a:gdLst/>
          <a:ahLst/>
          <a:cxnLst/>
          <a:rect l="0" t="0" r="0" b="0"/>
          <a:pathLst>
            <a:path>
              <a:moveTo>
                <a:pt x="3339886" y="0"/>
              </a:moveTo>
              <a:lnTo>
                <a:pt x="3339886" y="144912"/>
              </a:lnTo>
              <a:lnTo>
                <a:pt x="0" y="144912"/>
              </a:lnTo>
              <a:lnTo>
                <a:pt x="0" y="289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15ECB-80F2-4F55-A47A-8D37F27586EE}">
      <dsp:nvSpPr>
        <dsp:cNvPr id="0" name=""/>
        <dsp:cNvSpPr/>
      </dsp:nvSpPr>
      <dsp:spPr>
        <a:xfrm>
          <a:off x="3178301" y="1285"/>
          <a:ext cx="2068935" cy="690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Multiple benefits of energy efficiency:</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3178301" y="1285"/>
        <a:ext cx="2068935" cy="690059"/>
      </dsp:txXfrm>
    </dsp:sp>
    <dsp:sp modelId="{B44BD312-46C1-4DCA-918A-D986C6CAE810}">
      <dsp:nvSpPr>
        <dsp:cNvPr id="0" name=""/>
        <dsp:cNvSpPr/>
      </dsp:nvSpPr>
      <dsp:spPr>
        <a:xfrm>
          <a:off x="182823" y="981169"/>
          <a:ext cx="1380118" cy="690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Reducing the use of resources</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182823" y="981169"/>
        <a:ext cx="1380118" cy="690059"/>
      </dsp:txXfrm>
    </dsp:sp>
    <dsp:sp modelId="{0E42607C-6969-4151-8C25-BD9C7002DBA0}">
      <dsp:nvSpPr>
        <dsp:cNvPr id="0" name=""/>
        <dsp:cNvSpPr/>
      </dsp:nvSpPr>
      <dsp:spPr>
        <a:xfrm>
          <a:off x="1852767" y="981169"/>
          <a:ext cx="1380118" cy="690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Environmental benefits</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1852767" y="981169"/>
        <a:ext cx="1380118" cy="690059"/>
      </dsp:txXfrm>
    </dsp:sp>
    <dsp:sp modelId="{1D26E86A-0E27-46ED-8E53-04480BE3A606}">
      <dsp:nvSpPr>
        <dsp:cNvPr id="0" name=""/>
        <dsp:cNvSpPr/>
      </dsp:nvSpPr>
      <dsp:spPr>
        <a:xfrm>
          <a:off x="3522710" y="981169"/>
          <a:ext cx="1380118" cy="690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Cost savings</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3522710" y="981169"/>
        <a:ext cx="1380118" cy="690059"/>
      </dsp:txXfrm>
    </dsp:sp>
    <dsp:sp modelId="{DEB80F56-4DBB-457D-9D57-A1F91AFD483E}">
      <dsp:nvSpPr>
        <dsp:cNvPr id="0" name=""/>
        <dsp:cNvSpPr/>
      </dsp:nvSpPr>
      <dsp:spPr>
        <a:xfrm>
          <a:off x="5192653" y="981169"/>
          <a:ext cx="1380118" cy="690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Energy security</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5192653" y="981169"/>
        <a:ext cx="1380118" cy="690059"/>
      </dsp:txXfrm>
    </dsp:sp>
    <dsp:sp modelId="{ADD5F882-21F5-4E6E-84BF-03C1EC982BD2}">
      <dsp:nvSpPr>
        <dsp:cNvPr id="0" name=""/>
        <dsp:cNvSpPr/>
      </dsp:nvSpPr>
      <dsp:spPr>
        <a:xfrm>
          <a:off x="6862596" y="981169"/>
          <a:ext cx="1380118" cy="690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Economic benefits and job creation</a:t>
          </a:r>
          <a:endParaRPr lang="en-BE" sz="1600" kern="1200" dirty="0">
            <a:latin typeface="Calibri" panose="020F0502020204030204" pitchFamily="34" charset="0"/>
            <a:ea typeface="Calibri" panose="020F0502020204030204" pitchFamily="34" charset="0"/>
            <a:cs typeface="Calibri" panose="020F0502020204030204" pitchFamily="34" charset="0"/>
          </a:endParaRPr>
        </a:p>
      </dsp:txBody>
      <dsp:txXfrm>
        <a:off x="6862596" y="981169"/>
        <a:ext cx="1380118" cy="690059"/>
      </dsp:txXfrm>
    </dsp:sp>
    <dsp:sp modelId="{64778B4C-30C7-48A1-99FC-014EA682E59D}">
      <dsp:nvSpPr>
        <dsp:cNvPr id="0" name=""/>
        <dsp:cNvSpPr/>
      </dsp:nvSpPr>
      <dsp:spPr>
        <a:xfrm>
          <a:off x="7207626" y="1961054"/>
          <a:ext cx="1547043" cy="15235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panose="020F0502020204030204" pitchFamily="34" charset="0"/>
              <a:ea typeface="Calibri" panose="020F0502020204030204" pitchFamily="34" charset="0"/>
              <a:cs typeface="Calibri" panose="020F0502020204030204" pitchFamily="34" charset="0"/>
            </a:rPr>
            <a:t>Investments in energy efficiency technologies and solutions, manufacturing and service sectors will generate employment opportunities.</a:t>
          </a:r>
          <a:endParaRPr lang="LID4096" sz="1100" kern="1200" dirty="0">
            <a:latin typeface="Calibri" panose="020F0502020204030204" pitchFamily="34" charset="0"/>
            <a:ea typeface="Calibri" panose="020F0502020204030204" pitchFamily="34" charset="0"/>
            <a:cs typeface="Calibri" panose="020F0502020204030204" pitchFamily="34" charset="0"/>
          </a:endParaRPr>
        </a:p>
      </dsp:txBody>
      <dsp:txXfrm>
        <a:off x="7207626" y="1961054"/>
        <a:ext cx="1547043" cy="15235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FFD96-595A-43F8-9658-D39E1345BCED}" type="datetimeFigureOut">
              <a:rPr lang="en-GB" smtClean="0"/>
              <a:t>20/07/2023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5E77E-35DC-4A37-B4C5-5A31BB3FA543}" type="slidenum">
              <a:rPr lang="en-GB" smtClean="0"/>
              <a:t>‹#›</a:t>
            </a:fld>
            <a:endParaRPr lang="en-GB"/>
          </a:p>
        </p:txBody>
      </p:sp>
    </p:spTree>
    <p:extLst>
      <p:ext uri="{BB962C8B-B14F-4D97-AF65-F5344CB8AC3E}">
        <p14:creationId xmlns:p14="http://schemas.microsoft.com/office/powerpoint/2010/main" val="245707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873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567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126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9488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982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22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45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452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79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659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32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194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31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46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282B62"/>
        </a:solidFill>
        <a:effectLst/>
      </p:bgPr>
    </p:bg>
    <p:spTree>
      <p:nvGrpSpPr>
        <p:cNvPr id="1" name="Shape 9"/>
        <p:cNvGrpSpPr/>
        <p:nvPr/>
      </p:nvGrpSpPr>
      <p:grpSpPr>
        <a:xfrm>
          <a:off x="0" y="0"/>
          <a:ext cx="0" cy="0"/>
          <a:chOff x="0" y="0"/>
          <a:chExt cx="0" cy="0"/>
        </a:xfrm>
      </p:grpSpPr>
      <p:sp>
        <p:nvSpPr>
          <p:cNvPr id="10" name="Google Shape;10;p2"/>
          <p:cNvSpPr/>
          <p:nvPr/>
        </p:nvSpPr>
        <p:spPr>
          <a:xfrm>
            <a:off x="291901" y="-12899"/>
            <a:ext cx="7035833" cy="6889433"/>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1" name="Google Shape;11;p2"/>
          <p:cNvSpPr/>
          <p:nvPr/>
        </p:nvSpPr>
        <p:spPr>
          <a:xfrm>
            <a:off x="-12900" y="0"/>
            <a:ext cx="7035833" cy="6902332"/>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2" name="Google Shape;12;p2"/>
          <p:cNvSpPr txBox="1">
            <a:spLocks noGrp="1"/>
          </p:cNvSpPr>
          <p:nvPr>
            <p:ph type="ctrTitle"/>
          </p:nvPr>
        </p:nvSpPr>
        <p:spPr>
          <a:xfrm>
            <a:off x="1151217" y="4225974"/>
            <a:ext cx="4707600" cy="1576000"/>
          </a:xfrm>
          <a:prstGeom prst="rect">
            <a:avLst/>
          </a:prstGeom>
        </p:spPr>
        <p:txBody>
          <a:bodyPr spcFirstLastPara="1" wrap="square" lIns="91425" tIns="91425" rIns="91425" bIns="91425" anchor="b" anchorCtr="0"/>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dirty="0"/>
          </a:p>
        </p:txBody>
      </p:sp>
    </p:spTree>
    <p:extLst>
      <p:ext uri="{BB962C8B-B14F-4D97-AF65-F5344CB8AC3E}">
        <p14:creationId xmlns:p14="http://schemas.microsoft.com/office/powerpoint/2010/main" val="91084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solidFill>
          <a:srgbClr val="282B62"/>
        </a:solidFill>
        <a:effectLst/>
      </p:bgPr>
    </p:bg>
    <p:spTree>
      <p:nvGrpSpPr>
        <p:cNvPr id="1" name="Shape 41"/>
        <p:cNvGrpSpPr/>
        <p:nvPr/>
      </p:nvGrpSpPr>
      <p:grpSpPr>
        <a:xfrm>
          <a:off x="0" y="0"/>
          <a:ext cx="0" cy="0"/>
          <a:chOff x="0" y="0"/>
          <a:chExt cx="0" cy="0"/>
        </a:xfrm>
      </p:grpSpPr>
      <p:sp>
        <p:nvSpPr>
          <p:cNvPr id="42" name="Google Shape;42;p8"/>
          <p:cNvSpPr/>
          <p:nvPr/>
        </p:nvSpPr>
        <p:spPr>
          <a:xfrm>
            <a:off x="30480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0" y="-146955"/>
            <a:ext cx="10972420" cy="7119193"/>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1121333" y="1292933"/>
            <a:ext cx="6402000" cy="546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45" name="Google Shape;45;p8"/>
          <p:cNvSpPr txBox="1">
            <a:spLocks noGrp="1"/>
          </p:cNvSpPr>
          <p:nvPr>
            <p:ph type="body" idx="1"/>
          </p:nvPr>
        </p:nvSpPr>
        <p:spPr>
          <a:xfrm>
            <a:off x="1121335" y="2104033"/>
            <a:ext cx="3562400" cy="3244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endParaRPr dirty="0"/>
          </a:p>
        </p:txBody>
      </p:sp>
      <p:sp>
        <p:nvSpPr>
          <p:cNvPr id="46" name="Google Shape;46;p8"/>
          <p:cNvSpPr txBox="1">
            <a:spLocks noGrp="1"/>
          </p:cNvSpPr>
          <p:nvPr>
            <p:ph type="body" idx="2"/>
          </p:nvPr>
        </p:nvSpPr>
        <p:spPr>
          <a:xfrm>
            <a:off x="4898456" y="2104033"/>
            <a:ext cx="3562400" cy="3244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endParaRPr/>
          </a:p>
        </p:txBody>
      </p:sp>
      <p:sp>
        <p:nvSpPr>
          <p:cNvPr id="47" name="Google Shape;47;p8"/>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766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bg>
      <p:bgPr>
        <a:solidFill>
          <a:srgbClr val="282B62"/>
        </a:solidFill>
        <a:effectLst/>
      </p:bgPr>
    </p:bg>
    <p:spTree>
      <p:nvGrpSpPr>
        <p:cNvPr id="1" name="Shape 41"/>
        <p:cNvGrpSpPr/>
        <p:nvPr/>
      </p:nvGrpSpPr>
      <p:grpSpPr>
        <a:xfrm>
          <a:off x="0" y="0"/>
          <a:ext cx="0" cy="0"/>
          <a:chOff x="0" y="0"/>
          <a:chExt cx="0" cy="0"/>
        </a:xfrm>
      </p:grpSpPr>
      <p:sp>
        <p:nvSpPr>
          <p:cNvPr id="42" name="Google Shape;42;p8"/>
          <p:cNvSpPr/>
          <p:nvPr/>
        </p:nvSpPr>
        <p:spPr>
          <a:xfrm>
            <a:off x="30480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0" y="-13915"/>
            <a:ext cx="10972420" cy="6871850"/>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1121333" y="1292933"/>
            <a:ext cx="6402000" cy="546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45" name="Google Shape;45;p8"/>
          <p:cNvSpPr txBox="1">
            <a:spLocks noGrp="1"/>
          </p:cNvSpPr>
          <p:nvPr>
            <p:ph type="body" idx="1"/>
          </p:nvPr>
        </p:nvSpPr>
        <p:spPr>
          <a:xfrm>
            <a:off x="1121335" y="2104033"/>
            <a:ext cx="3562400" cy="3244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endParaRPr/>
          </a:p>
        </p:txBody>
      </p:sp>
      <p:sp>
        <p:nvSpPr>
          <p:cNvPr id="46" name="Google Shape;46;p8"/>
          <p:cNvSpPr txBox="1">
            <a:spLocks noGrp="1"/>
          </p:cNvSpPr>
          <p:nvPr>
            <p:ph type="body" idx="2"/>
          </p:nvPr>
        </p:nvSpPr>
        <p:spPr>
          <a:xfrm>
            <a:off x="4898456" y="2104033"/>
            <a:ext cx="3562400" cy="3244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endParaRPr/>
          </a:p>
        </p:txBody>
      </p:sp>
    </p:spTree>
    <p:extLst>
      <p:ext uri="{BB962C8B-B14F-4D97-AF65-F5344CB8AC3E}">
        <p14:creationId xmlns:p14="http://schemas.microsoft.com/office/powerpoint/2010/main" val="115028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988133"/>
            <a:ext cx="6913600" cy="6328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1pPr>
            <a:lvl2pPr lvl="1">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2pPr>
            <a:lvl3pPr lvl="2">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3pPr>
            <a:lvl4pPr lvl="3">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4pPr>
            <a:lvl5pPr lvl="4">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5pPr>
            <a:lvl6pPr lvl="5">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6pPr>
            <a:lvl7pPr lvl="6">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7pPr>
            <a:lvl8pPr lvl="7">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8pPr>
            <a:lvl9pPr lvl="8">
              <a:spcBef>
                <a:spcPts val="0"/>
              </a:spcBef>
              <a:spcAft>
                <a:spcPts val="0"/>
              </a:spcAft>
              <a:buClr>
                <a:srgbClr val="999999"/>
              </a:buClr>
              <a:buSzPts val="2400"/>
              <a:buFont typeface="Montserrat"/>
              <a:buNone/>
              <a:defRPr sz="2400" b="1">
                <a:solidFill>
                  <a:srgbClr val="999999"/>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09600" y="1803400"/>
            <a:ext cx="6913600" cy="30076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666666"/>
              </a:buClr>
              <a:buSzPts val="2000"/>
              <a:buFont typeface="Karla"/>
              <a:buChar char="▸"/>
              <a:defRPr sz="2000">
                <a:solidFill>
                  <a:srgbClr val="666666"/>
                </a:solidFill>
                <a:latin typeface="Karla"/>
                <a:ea typeface="Karla"/>
                <a:cs typeface="Karla"/>
                <a:sym typeface="Karla"/>
              </a:defRPr>
            </a:lvl1pPr>
            <a:lvl2pPr marL="914400" lvl="1"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2pPr>
            <a:lvl3pPr marL="1371600" lvl="2"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3pPr>
            <a:lvl4pPr marL="1828800" lvl="3"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4pPr>
            <a:lvl5pPr marL="2286000" lvl="4"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5pPr>
            <a:lvl6pPr marL="2743200" lvl="5"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6pPr>
            <a:lvl7pPr marL="3200400" lvl="6"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7pPr>
            <a:lvl8pPr marL="3657600" lvl="7"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8pPr>
            <a:lvl9pPr marL="4114800" lvl="8" indent="-355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11390969" y="6333135"/>
            <a:ext cx="731600" cy="524800"/>
          </a:xfrm>
          <a:prstGeom prst="rect">
            <a:avLst/>
          </a:prstGeom>
          <a:noFill/>
          <a:ln>
            <a:noFill/>
          </a:ln>
        </p:spPr>
        <p:txBody>
          <a:bodyPr spcFirstLastPara="1" wrap="square" lIns="91425" tIns="91425" rIns="91425" bIns="91425" anchor="t" anchorCtr="0">
            <a:noAutofit/>
          </a:bodyPr>
          <a:lstStyle>
            <a:lvl1pPr lvl="0" algn="r">
              <a:buNone/>
              <a:defRPr sz="1733" b="1">
                <a:solidFill>
                  <a:srgbClr val="FFFFFF"/>
                </a:solidFill>
                <a:latin typeface="Montserrat"/>
                <a:ea typeface="Montserrat"/>
                <a:cs typeface="Montserrat"/>
                <a:sym typeface="Montserrat"/>
              </a:defRPr>
            </a:lvl1pPr>
            <a:lvl2pPr lvl="1" algn="r">
              <a:buNone/>
              <a:defRPr sz="1733" b="1">
                <a:solidFill>
                  <a:srgbClr val="FFFFFF"/>
                </a:solidFill>
                <a:latin typeface="Montserrat"/>
                <a:ea typeface="Montserrat"/>
                <a:cs typeface="Montserrat"/>
                <a:sym typeface="Montserrat"/>
              </a:defRPr>
            </a:lvl2pPr>
            <a:lvl3pPr lvl="2" algn="r">
              <a:buNone/>
              <a:defRPr sz="1733" b="1">
                <a:solidFill>
                  <a:srgbClr val="FFFFFF"/>
                </a:solidFill>
                <a:latin typeface="Montserrat"/>
                <a:ea typeface="Montserrat"/>
                <a:cs typeface="Montserrat"/>
                <a:sym typeface="Montserrat"/>
              </a:defRPr>
            </a:lvl3pPr>
            <a:lvl4pPr lvl="3" algn="r">
              <a:buNone/>
              <a:defRPr sz="1733" b="1">
                <a:solidFill>
                  <a:srgbClr val="FFFFFF"/>
                </a:solidFill>
                <a:latin typeface="Montserrat"/>
                <a:ea typeface="Montserrat"/>
                <a:cs typeface="Montserrat"/>
                <a:sym typeface="Montserrat"/>
              </a:defRPr>
            </a:lvl4pPr>
            <a:lvl5pPr lvl="4" algn="r">
              <a:buNone/>
              <a:defRPr sz="1733" b="1">
                <a:solidFill>
                  <a:srgbClr val="FFFFFF"/>
                </a:solidFill>
                <a:latin typeface="Montserrat"/>
                <a:ea typeface="Montserrat"/>
                <a:cs typeface="Montserrat"/>
                <a:sym typeface="Montserrat"/>
              </a:defRPr>
            </a:lvl5pPr>
            <a:lvl6pPr lvl="5" algn="r">
              <a:buNone/>
              <a:defRPr sz="1733" b="1">
                <a:solidFill>
                  <a:srgbClr val="FFFFFF"/>
                </a:solidFill>
                <a:latin typeface="Montserrat"/>
                <a:ea typeface="Montserrat"/>
                <a:cs typeface="Montserrat"/>
                <a:sym typeface="Montserrat"/>
              </a:defRPr>
            </a:lvl6pPr>
            <a:lvl7pPr lvl="6" algn="r">
              <a:buNone/>
              <a:defRPr sz="1733" b="1">
                <a:solidFill>
                  <a:srgbClr val="FFFFFF"/>
                </a:solidFill>
                <a:latin typeface="Montserrat"/>
                <a:ea typeface="Montserrat"/>
                <a:cs typeface="Montserrat"/>
                <a:sym typeface="Montserrat"/>
              </a:defRPr>
            </a:lvl7pPr>
            <a:lvl8pPr lvl="7" algn="r">
              <a:buNone/>
              <a:defRPr sz="1733" b="1">
                <a:solidFill>
                  <a:srgbClr val="FFFFFF"/>
                </a:solidFill>
                <a:latin typeface="Montserrat"/>
                <a:ea typeface="Montserrat"/>
                <a:cs typeface="Montserrat"/>
                <a:sym typeface="Montserrat"/>
              </a:defRPr>
            </a:lvl8pPr>
            <a:lvl9pPr lvl="8" algn="r">
              <a:buNone/>
              <a:defRPr sz="1733" b="1">
                <a:solidFill>
                  <a:srgbClr val="FFFFFF"/>
                </a:solidFill>
                <a:latin typeface="Montserrat"/>
                <a:ea typeface="Montserrat"/>
                <a:cs typeface="Montserrat"/>
                <a:sym typeface="Montserra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1387820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75"/>
        <p:cNvGrpSpPr/>
        <p:nvPr/>
      </p:nvGrpSpPr>
      <p:grpSpPr>
        <a:xfrm>
          <a:off x="0" y="0"/>
          <a:ext cx="0" cy="0"/>
          <a:chOff x="0" y="0"/>
          <a:chExt cx="0" cy="0"/>
        </a:xfrm>
      </p:grpSpPr>
      <p:pic>
        <p:nvPicPr>
          <p:cNvPr id="8" name="Picture 7">
            <a:extLst>
              <a:ext uri="{FF2B5EF4-FFF2-40B4-BE49-F238E27FC236}">
                <a16:creationId xmlns:a16="http://schemas.microsoft.com/office/drawing/2014/main" id="{5251481B-5C28-194C-7ED6-D616AC1F230F}"/>
              </a:ext>
            </a:extLst>
          </p:cNvPr>
          <p:cNvPicPr>
            <a:picLocks noChangeAspect="1"/>
          </p:cNvPicPr>
          <p:nvPr/>
        </p:nvPicPr>
        <p:blipFill>
          <a:blip r:embed="rId3"/>
          <a:stretch>
            <a:fillRect/>
          </a:stretch>
        </p:blipFill>
        <p:spPr>
          <a:xfrm>
            <a:off x="1248386" y="688933"/>
            <a:ext cx="3046988" cy="3046988"/>
          </a:xfrm>
          <a:prstGeom prst="rect">
            <a:avLst/>
          </a:prstGeom>
        </p:spPr>
      </p:pic>
      <p:pic>
        <p:nvPicPr>
          <p:cNvPr id="2" name="Image 0">
            <a:extLst>
              <a:ext uri="{FF2B5EF4-FFF2-40B4-BE49-F238E27FC236}">
                <a16:creationId xmlns:a16="http://schemas.microsoft.com/office/drawing/2014/main" id="{1F097181-54DA-A8A7-98DB-D3792BB2458C}"/>
              </a:ext>
            </a:extLst>
          </p:cNvPr>
          <p:cNvPicPr>
            <a:picLocks noChangeAspect="1"/>
          </p:cNvPicPr>
          <p:nvPr/>
        </p:nvPicPr>
        <p:blipFill>
          <a:blip r:embed="rId4"/>
          <a:stretch>
            <a:fillRect/>
          </a:stretch>
        </p:blipFill>
        <p:spPr>
          <a:xfrm>
            <a:off x="6433458" y="1551098"/>
            <a:ext cx="5289383" cy="1322657"/>
          </a:xfrm>
          <a:prstGeom prst="rect">
            <a:avLst/>
          </a:prstGeom>
        </p:spPr>
      </p:pic>
      <p:sp>
        <p:nvSpPr>
          <p:cNvPr id="5" name="TextBox 4">
            <a:extLst>
              <a:ext uri="{FF2B5EF4-FFF2-40B4-BE49-F238E27FC236}">
                <a16:creationId xmlns:a16="http://schemas.microsoft.com/office/drawing/2014/main" id="{91F108FE-0ABA-12D9-0352-3AB763A70A67}"/>
              </a:ext>
            </a:extLst>
          </p:cNvPr>
          <p:cNvSpPr txBox="1"/>
          <p:nvPr/>
        </p:nvSpPr>
        <p:spPr>
          <a:xfrm>
            <a:off x="827314" y="4539344"/>
            <a:ext cx="4996543" cy="1200329"/>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Sibel Ileana Okumus </a:t>
            </a:r>
          </a:p>
          <a:p>
            <a:r>
              <a:rPr lang="en-US" dirty="0">
                <a:latin typeface="Calibri" panose="020F0502020204030204" pitchFamily="34" charset="0"/>
                <a:ea typeface="Calibri" panose="020F0502020204030204" pitchFamily="34" charset="0"/>
                <a:cs typeface="Calibri" panose="020F0502020204030204" pitchFamily="34" charset="0"/>
              </a:rPr>
              <a:t>Policy and Advocacy Advisor</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ileana.Okumus@euase.eu </a:t>
            </a:r>
            <a:endParaRPr lang="LID4096"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9CB4165-B9FF-FAC8-2EB6-C481E171C916}"/>
              </a:ext>
            </a:extLst>
          </p:cNvPr>
          <p:cNvSpPr txBox="1"/>
          <p:nvPr/>
        </p:nvSpPr>
        <p:spPr>
          <a:xfrm>
            <a:off x="7511142" y="4517572"/>
            <a:ext cx="4843070" cy="1169551"/>
          </a:xfrm>
          <a:prstGeom prst="rect">
            <a:avLst/>
          </a:prstGeom>
          <a:noFill/>
        </p:spPr>
        <p:txBody>
          <a:bodyPr wrap="square" rtlCol="0">
            <a:spAutoFit/>
          </a:bodyPr>
          <a:lstStyle/>
          <a:p>
            <a:r>
              <a:rPr lang="en-US" sz="1800" b="1" dirty="0">
                <a:solidFill>
                  <a:schemeClr val="bg1"/>
                </a:solidFill>
                <a:effectLst/>
                <a:latin typeface="Calibri" panose="020F0502020204030204" pitchFamily="34" charset="0"/>
                <a:ea typeface="Calibri" panose="020F0502020204030204" pitchFamily="34" charset="0"/>
              </a:rPr>
              <a:t>Antonin Chapelot</a:t>
            </a:r>
            <a:br>
              <a:rPr lang="en-US" sz="1800" dirty="0">
                <a:solidFill>
                  <a:schemeClr val="bg1"/>
                </a:solidFill>
                <a:effectLst/>
                <a:latin typeface="Calibri" panose="020F0502020204030204" pitchFamily="34" charset="0"/>
                <a:ea typeface="Calibri" panose="020F0502020204030204" pitchFamily="34" charset="0"/>
              </a:rPr>
            </a:br>
            <a:r>
              <a:rPr lang="en-US" sz="1800" dirty="0">
                <a:solidFill>
                  <a:schemeClr val="bg1"/>
                </a:solidFill>
                <a:effectLst/>
                <a:latin typeface="Calibri" panose="020F0502020204030204" pitchFamily="34" charset="0"/>
                <a:ea typeface="Calibri" panose="020F0502020204030204" pitchFamily="34" charset="0"/>
              </a:rPr>
              <a:t>Advocacy and Policy Lead</a:t>
            </a:r>
          </a:p>
          <a:p>
            <a:endParaRPr lang="en-US" sz="1800" dirty="0">
              <a:solidFill>
                <a:schemeClr val="bg1"/>
              </a:solidFill>
              <a:effectLst/>
              <a:latin typeface="Calibri" panose="020F0502020204030204" pitchFamily="34" charset="0"/>
              <a:ea typeface="Calibri" panose="020F0502020204030204" pitchFamily="34" charset="0"/>
            </a:endParaRPr>
          </a:p>
          <a:p>
            <a:r>
              <a:rPr lang="en-US" sz="1600" dirty="0">
                <a:solidFill>
                  <a:schemeClr val="bg1"/>
                </a:solidFill>
              </a:rPr>
              <a:t>antonin.chapelot@energycoalition.eu</a:t>
            </a:r>
            <a:endParaRPr lang="LID4096" sz="1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80590" y="45694"/>
            <a:ext cx="8469408" cy="1194044"/>
          </a:xfrm>
          <a:prstGeom prst="rect">
            <a:avLst/>
          </a:prstGeom>
        </p:spPr>
        <p:txBody>
          <a:bodyPr spcFirstLastPara="1" wrap="square" lIns="121900" tIns="121900" rIns="121900" bIns="121900" anchor="b" anchorCtr="0">
            <a:noAutofit/>
          </a:bodyPr>
          <a:lstStyle/>
          <a:p>
            <a:r>
              <a:rPr lang="en-US" sz="3200" dirty="0">
                <a:solidFill>
                  <a:srgbClr val="404589"/>
                </a:solidFill>
                <a:latin typeface="Open Sans" panose="020B0606030504020204" pitchFamily="34" charset="0"/>
              </a:rPr>
              <a:t>Energy Efficiency First Principle</a:t>
            </a:r>
            <a:endParaRPr sz="3200" dirty="0">
              <a:solidFill>
                <a:srgbClr val="63AC44"/>
              </a:solidFill>
              <a:latin typeface="Calibri "/>
            </a:endParaRPr>
          </a:p>
        </p:txBody>
      </p:sp>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10</a:t>
            </a:fld>
            <a:endParaRPr kern="0" dirty="0"/>
          </a:p>
        </p:txBody>
      </p:sp>
      <p:sp>
        <p:nvSpPr>
          <p:cNvPr id="9" name="Google Shape;89;p15">
            <a:extLst>
              <a:ext uri="{FF2B5EF4-FFF2-40B4-BE49-F238E27FC236}">
                <a16:creationId xmlns:a16="http://schemas.microsoft.com/office/drawing/2014/main" id="{00CCCED7-6E5A-413F-A673-B6A0733C3396}"/>
              </a:ext>
            </a:extLst>
          </p:cNvPr>
          <p:cNvSpPr txBox="1">
            <a:spLocks/>
          </p:cNvSpPr>
          <p:nvPr/>
        </p:nvSpPr>
        <p:spPr>
          <a:xfrm>
            <a:off x="9759599" y="437532"/>
            <a:ext cx="3037887" cy="4103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pPr defTabSz="1219170"/>
            <a:endParaRPr lang="en-GB" sz="1800" b="0" kern="0" dirty="0">
              <a:solidFill>
                <a:srgbClr val="FFFFFF"/>
              </a:solidFill>
              <a:latin typeface="Calibri "/>
            </a:endParaRPr>
          </a:p>
        </p:txBody>
      </p:sp>
      <p:sp>
        <p:nvSpPr>
          <p:cNvPr id="2" name="TextBox 1">
            <a:extLst>
              <a:ext uri="{FF2B5EF4-FFF2-40B4-BE49-F238E27FC236}">
                <a16:creationId xmlns:a16="http://schemas.microsoft.com/office/drawing/2014/main" id="{EC4BC115-4024-D973-50F5-647B5B995C70}"/>
              </a:ext>
            </a:extLst>
          </p:cNvPr>
          <p:cNvSpPr txBox="1"/>
          <p:nvPr/>
        </p:nvSpPr>
        <p:spPr>
          <a:xfrm>
            <a:off x="903514" y="1589314"/>
            <a:ext cx="8066315" cy="2308324"/>
          </a:xfrm>
          <a:prstGeom prst="rect">
            <a:avLst/>
          </a:prstGeom>
          <a:noFill/>
        </p:spPr>
        <p:txBody>
          <a:bodyPr wrap="square" rtlCol="0">
            <a:spAutoFit/>
          </a:bodyPr>
          <a:lstStyle/>
          <a:p>
            <a:r>
              <a:rPr lang="en-US" dirty="0">
                <a:solidFill>
                  <a:srgbClr val="002060"/>
                </a:solidFill>
              </a:rPr>
              <a:t>According to European Commission, </a:t>
            </a:r>
            <a:r>
              <a:rPr lang="en-US" dirty="0">
                <a:solidFill>
                  <a:srgbClr val="002060"/>
                </a:solidFill>
                <a:latin typeface="arial" panose="020B0604020202020204" pitchFamily="34" charset="0"/>
              </a:rPr>
              <a:t>t</a:t>
            </a:r>
            <a:r>
              <a:rPr lang="en-US" b="0" i="0" dirty="0">
                <a:solidFill>
                  <a:srgbClr val="002060"/>
                </a:solidFill>
                <a:effectLst/>
                <a:latin typeface="arial" panose="020B0604020202020204" pitchFamily="34" charset="0"/>
              </a:rPr>
              <a:t>he “</a:t>
            </a:r>
            <a:r>
              <a:rPr lang="en-US" b="1" dirty="0">
                <a:solidFill>
                  <a:srgbClr val="002060"/>
                </a:solidFill>
                <a:effectLst/>
                <a:latin typeface="arial" panose="020B0604020202020204" pitchFamily="34" charset="0"/>
              </a:rPr>
              <a:t>energy efficiency first principle</a:t>
            </a:r>
            <a:r>
              <a:rPr lang="en-US" b="0" i="0" dirty="0">
                <a:solidFill>
                  <a:srgbClr val="002060"/>
                </a:solidFill>
                <a:effectLst/>
                <a:latin typeface="arial" panose="020B0604020202020204" pitchFamily="34" charset="0"/>
              </a:rPr>
              <a:t>” means taking utmost account of cost-efficient energy efficiency measures in shaping energy policy and making relevant investment decisions.</a:t>
            </a:r>
            <a:r>
              <a:rPr lang="en-US" dirty="0">
                <a:solidFill>
                  <a:srgbClr val="002060"/>
                </a:solidFill>
              </a:rPr>
              <a:t> </a:t>
            </a:r>
          </a:p>
          <a:p>
            <a:endParaRPr lang="en-US" dirty="0">
              <a:solidFill>
                <a:srgbClr val="002060"/>
              </a:solidFill>
            </a:endParaRPr>
          </a:p>
          <a:p>
            <a:r>
              <a:rPr lang="en-US" dirty="0">
                <a:solidFill>
                  <a:srgbClr val="002060"/>
                </a:solidFill>
              </a:rPr>
              <a:t>EE1st principle is one of the key pillar of EU`s energy union and an essential approach to achieve climate targets and reduce dependence on fossil fuel. </a:t>
            </a:r>
          </a:p>
          <a:p>
            <a:endParaRPr lang="en-US" dirty="0">
              <a:solidFill>
                <a:srgbClr val="002060"/>
              </a:solidFill>
            </a:endParaRPr>
          </a:p>
          <a:p>
            <a:endParaRPr lang="LID4096" dirty="0">
              <a:solidFill>
                <a:srgbClr val="002060"/>
              </a:solidFill>
            </a:endParaRPr>
          </a:p>
        </p:txBody>
      </p:sp>
      <p:pic>
        <p:nvPicPr>
          <p:cNvPr id="4" name="Picture 3" descr="A blue and white striped fabric&#10;&#10;Description automatically generated">
            <a:extLst>
              <a:ext uri="{FF2B5EF4-FFF2-40B4-BE49-F238E27FC236}">
                <a16:creationId xmlns:a16="http://schemas.microsoft.com/office/drawing/2014/main" id="{7BAA17C4-3D36-6892-91FE-BDA8C9EC2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14" y="4031420"/>
            <a:ext cx="8856085" cy="1771217"/>
          </a:xfrm>
          <a:prstGeom prst="rect">
            <a:avLst/>
          </a:prstGeom>
        </p:spPr>
      </p:pic>
    </p:spTree>
    <p:extLst>
      <p:ext uri="{BB962C8B-B14F-4D97-AF65-F5344CB8AC3E}">
        <p14:creationId xmlns:p14="http://schemas.microsoft.com/office/powerpoint/2010/main" val="382455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47934" y="45694"/>
            <a:ext cx="8469408" cy="1194044"/>
          </a:xfrm>
          <a:prstGeom prst="rect">
            <a:avLst/>
          </a:prstGeom>
        </p:spPr>
        <p:txBody>
          <a:bodyPr spcFirstLastPara="1" wrap="square" lIns="121900" tIns="121900" rIns="121900" bIns="121900" anchor="b" anchorCtr="0">
            <a:noAutofit/>
          </a:bodyPr>
          <a:lstStyle/>
          <a:p>
            <a:r>
              <a:rPr lang="en-US" sz="3200" dirty="0">
                <a:solidFill>
                  <a:srgbClr val="404589"/>
                </a:solidFill>
                <a:latin typeface="Open Sans" panose="020B0606030504020204" pitchFamily="34" charset="0"/>
              </a:rPr>
              <a:t>Our Key Focus Areas</a:t>
            </a:r>
            <a:endParaRPr sz="3200" dirty="0">
              <a:solidFill>
                <a:srgbClr val="63AC44"/>
              </a:solidFill>
              <a:latin typeface="Calibri "/>
            </a:endParaRPr>
          </a:p>
        </p:txBody>
      </p:sp>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11</a:t>
            </a:fld>
            <a:endParaRPr kern="0" dirty="0"/>
          </a:p>
        </p:txBody>
      </p:sp>
      <p:sp>
        <p:nvSpPr>
          <p:cNvPr id="9" name="Google Shape;89;p15">
            <a:extLst>
              <a:ext uri="{FF2B5EF4-FFF2-40B4-BE49-F238E27FC236}">
                <a16:creationId xmlns:a16="http://schemas.microsoft.com/office/drawing/2014/main" id="{00CCCED7-6E5A-413F-A673-B6A0733C3396}"/>
              </a:ext>
            </a:extLst>
          </p:cNvPr>
          <p:cNvSpPr txBox="1">
            <a:spLocks/>
          </p:cNvSpPr>
          <p:nvPr/>
        </p:nvSpPr>
        <p:spPr>
          <a:xfrm>
            <a:off x="9759599" y="437532"/>
            <a:ext cx="3037887" cy="4103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pPr defTabSz="1219170"/>
            <a:endParaRPr lang="en-GB" sz="1800" b="0" kern="0" dirty="0">
              <a:solidFill>
                <a:srgbClr val="FFFFFF"/>
              </a:solidFill>
              <a:latin typeface="Calibri "/>
            </a:endParaRPr>
          </a:p>
        </p:txBody>
      </p:sp>
      <p:sp>
        <p:nvSpPr>
          <p:cNvPr id="6" name="TextBox 5">
            <a:extLst>
              <a:ext uri="{FF2B5EF4-FFF2-40B4-BE49-F238E27FC236}">
                <a16:creationId xmlns:a16="http://schemas.microsoft.com/office/drawing/2014/main" id="{8CCA1809-0D03-3976-0B0E-C9BC74BF1E6C}"/>
              </a:ext>
            </a:extLst>
          </p:cNvPr>
          <p:cNvSpPr txBox="1"/>
          <p:nvPr/>
        </p:nvSpPr>
        <p:spPr>
          <a:xfrm>
            <a:off x="570468" y="1446028"/>
            <a:ext cx="7510276" cy="6647974"/>
          </a:xfrm>
          <a:prstGeom prst="rect">
            <a:avLst/>
          </a:prstGeom>
          <a:noFill/>
        </p:spPr>
        <p:txBody>
          <a:bodyPr wrap="square">
            <a:spAutoFit/>
          </a:bodyPr>
          <a:lstStyle/>
          <a:p>
            <a:pPr marL="285750" indent="-285750">
              <a:buFont typeface="Wingdings" panose="05000000000000000000" pitchFamily="2" charset="2"/>
              <a:buChar char="Ø"/>
            </a:pPr>
            <a:r>
              <a:rPr lang="en-US" sz="2600" b="1" dirty="0">
                <a:solidFill>
                  <a:srgbClr val="002060"/>
                </a:solidFill>
                <a:latin typeface="Calibri" panose="020F0502020204030204" pitchFamily="34" charset="0"/>
                <a:ea typeface="Calibri" panose="020F0502020204030204" pitchFamily="34" charset="0"/>
                <a:cs typeface="Calibri" panose="020F0502020204030204" pitchFamily="34" charset="0"/>
              </a:rPr>
              <a:t>Energy Efficiency Directive (EED)</a:t>
            </a:r>
          </a:p>
          <a:p>
            <a:pPr marL="285750" indent="-285750">
              <a:buFont typeface="Wingdings" panose="05000000000000000000" pitchFamily="2" charset="2"/>
              <a:buChar char="Ø"/>
            </a:pP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t>Key legislation setting the overall framework to deliver energy savings across the European Union. </a:t>
            </a:r>
          </a:p>
          <a:p>
            <a:pPr marL="285750" indent="-285750">
              <a:buFont typeface="Wingdings" panose="05000000000000000000" pitchFamily="2" charset="2"/>
              <a:buChar char="Ø"/>
            </a:pPr>
            <a:endPar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t>Sets the energy efficiency target for the EU (2020 and 2030) which is how much energy must be consumed at these dates.</a:t>
            </a:r>
          </a:p>
          <a:p>
            <a:pPr marL="285750" indent="-285750">
              <a:buFont typeface="Wingdings" panose="05000000000000000000" pitchFamily="2" charset="2"/>
              <a:buChar char="Ø"/>
            </a:pPr>
            <a:endPar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t>Also sets specific measures (public sector, energy audits, amount of energy to be saved each year in every EU countries).</a:t>
            </a:r>
          </a:p>
          <a:p>
            <a:pPr marL="285750" indent="-285750">
              <a:buFont typeface="Wingdings" panose="05000000000000000000" pitchFamily="2" charset="2"/>
              <a:buChar char="Ø"/>
            </a:pPr>
            <a:endPar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t>New EED approved in March 2023, focus is now on the implementation of the new requirements.</a:t>
            </a: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BE"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6661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05749" y="348445"/>
            <a:ext cx="6402000" cy="546000"/>
          </a:xfrm>
          <a:prstGeom prst="rect">
            <a:avLst/>
          </a:prstGeom>
        </p:spPr>
        <p:txBody>
          <a:bodyPr spcFirstLastPara="1" wrap="square" lIns="121900" tIns="121900" rIns="121900" bIns="121900" anchor="b" anchorCtr="0">
            <a:noAutofit/>
          </a:bodyPr>
          <a:lstStyle/>
          <a:p>
            <a:r>
              <a:rPr lang="en-US" sz="2800" b="1" dirty="0">
                <a:solidFill>
                  <a:srgbClr val="404589"/>
                </a:solidFill>
                <a:latin typeface="Open Sans" panose="020B0606030504020204" pitchFamily="34" charset="0"/>
              </a:rPr>
              <a:t>What Do </a:t>
            </a:r>
            <a:r>
              <a:rPr lang="en-US" sz="2800" dirty="0">
                <a:solidFill>
                  <a:srgbClr val="404589"/>
                </a:solidFill>
                <a:latin typeface="Open Sans" panose="020B0606030504020204" pitchFamily="34" charset="0"/>
              </a:rPr>
              <a:t>W</a:t>
            </a:r>
            <a:r>
              <a:rPr lang="en-US" sz="2800" b="1" dirty="0">
                <a:solidFill>
                  <a:srgbClr val="404589"/>
                </a:solidFill>
                <a:latin typeface="Open Sans" panose="020B0606030504020204" pitchFamily="34" charset="0"/>
              </a:rPr>
              <a:t>e </a:t>
            </a:r>
            <a:r>
              <a:rPr lang="en-US" sz="2800" dirty="0">
                <a:solidFill>
                  <a:srgbClr val="404589"/>
                </a:solidFill>
                <a:latin typeface="Open Sans" panose="020B0606030504020204" pitchFamily="34" charset="0"/>
              </a:rPr>
              <a:t>d</a:t>
            </a:r>
            <a:r>
              <a:rPr lang="en-US" sz="2800" b="1" dirty="0">
                <a:solidFill>
                  <a:srgbClr val="404589"/>
                </a:solidFill>
                <a:latin typeface="Open Sans" panose="020B0606030504020204" pitchFamily="34" charset="0"/>
              </a:rPr>
              <a:t>o?</a:t>
            </a:r>
            <a:endParaRPr sz="2800" dirty="0">
              <a:solidFill>
                <a:srgbClr val="63AC44"/>
              </a:solidFill>
              <a:latin typeface="Calibri "/>
            </a:endParaRPr>
          </a:p>
        </p:txBody>
      </p:sp>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12</a:t>
            </a:fld>
            <a:endParaRPr kern="0" dirty="0"/>
          </a:p>
        </p:txBody>
      </p:sp>
      <p:pic>
        <p:nvPicPr>
          <p:cNvPr id="6" name="Picture 5">
            <a:extLst>
              <a:ext uri="{FF2B5EF4-FFF2-40B4-BE49-F238E27FC236}">
                <a16:creationId xmlns:a16="http://schemas.microsoft.com/office/drawing/2014/main" id="{944DBB07-61DC-7B7F-C211-A6634B8C4411}"/>
              </a:ext>
            </a:extLst>
          </p:cNvPr>
          <p:cNvPicPr>
            <a:picLocks noChangeAspect="1"/>
          </p:cNvPicPr>
          <p:nvPr/>
        </p:nvPicPr>
        <p:blipFill>
          <a:blip r:embed="rId3"/>
          <a:stretch>
            <a:fillRect/>
          </a:stretch>
        </p:blipFill>
        <p:spPr>
          <a:xfrm>
            <a:off x="7841724" y="348445"/>
            <a:ext cx="3373274" cy="3419695"/>
          </a:xfrm>
          <a:prstGeom prst="rect">
            <a:avLst/>
          </a:prstGeom>
        </p:spPr>
      </p:pic>
      <p:pic>
        <p:nvPicPr>
          <p:cNvPr id="10" name="Picture 9">
            <a:extLst>
              <a:ext uri="{FF2B5EF4-FFF2-40B4-BE49-F238E27FC236}">
                <a16:creationId xmlns:a16="http://schemas.microsoft.com/office/drawing/2014/main" id="{82AD0AA0-585A-79A5-3979-969015D7C890}"/>
              </a:ext>
            </a:extLst>
          </p:cNvPr>
          <p:cNvPicPr>
            <a:picLocks noChangeAspect="1"/>
          </p:cNvPicPr>
          <p:nvPr/>
        </p:nvPicPr>
        <p:blipFill>
          <a:blip r:embed="rId4"/>
          <a:stretch>
            <a:fillRect/>
          </a:stretch>
        </p:blipFill>
        <p:spPr>
          <a:xfrm>
            <a:off x="873292" y="1023687"/>
            <a:ext cx="2787793" cy="3892750"/>
          </a:xfrm>
          <a:prstGeom prst="rect">
            <a:avLst/>
          </a:prstGeom>
        </p:spPr>
      </p:pic>
      <p:pic>
        <p:nvPicPr>
          <p:cNvPr id="13" name="Picture 12">
            <a:extLst>
              <a:ext uri="{FF2B5EF4-FFF2-40B4-BE49-F238E27FC236}">
                <a16:creationId xmlns:a16="http://schemas.microsoft.com/office/drawing/2014/main" id="{E5056FAD-A245-F4E5-5709-F224ED022996}"/>
              </a:ext>
            </a:extLst>
          </p:cNvPr>
          <p:cNvPicPr>
            <a:picLocks noChangeAspect="1"/>
          </p:cNvPicPr>
          <p:nvPr/>
        </p:nvPicPr>
        <p:blipFill>
          <a:blip r:embed="rId5"/>
          <a:stretch>
            <a:fillRect/>
          </a:stretch>
        </p:blipFill>
        <p:spPr>
          <a:xfrm>
            <a:off x="4101497" y="621445"/>
            <a:ext cx="3499908" cy="1982747"/>
          </a:xfrm>
          <a:prstGeom prst="rect">
            <a:avLst/>
          </a:prstGeom>
        </p:spPr>
      </p:pic>
      <p:pic>
        <p:nvPicPr>
          <p:cNvPr id="3" name="Picture 2">
            <a:extLst>
              <a:ext uri="{FF2B5EF4-FFF2-40B4-BE49-F238E27FC236}">
                <a16:creationId xmlns:a16="http://schemas.microsoft.com/office/drawing/2014/main" id="{DFD55C7C-1128-E277-C7C9-FE4ED813A920}"/>
              </a:ext>
            </a:extLst>
          </p:cNvPr>
          <p:cNvPicPr>
            <a:picLocks noChangeAspect="1"/>
          </p:cNvPicPr>
          <p:nvPr/>
        </p:nvPicPr>
        <p:blipFill>
          <a:blip r:embed="rId6"/>
          <a:stretch>
            <a:fillRect/>
          </a:stretch>
        </p:blipFill>
        <p:spPr>
          <a:xfrm>
            <a:off x="4340760" y="2769832"/>
            <a:ext cx="2787793" cy="3924502"/>
          </a:xfrm>
          <a:prstGeom prst="rect">
            <a:avLst/>
          </a:prstGeom>
        </p:spPr>
      </p:pic>
      <p:pic>
        <p:nvPicPr>
          <p:cNvPr id="7" name="Picture 6" descr="A group of people standing in front of a sign&#10;&#10;Description automatically generated">
            <a:extLst>
              <a:ext uri="{FF2B5EF4-FFF2-40B4-BE49-F238E27FC236}">
                <a16:creationId xmlns:a16="http://schemas.microsoft.com/office/drawing/2014/main" id="{4C430F41-D79F-6785-C93A-5739CDFB81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1008" y="4041140"/>
            <a:ext cx="3304806" cy="2317898"/>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2F4CC76A-63BE-7E0E-CB3B-3CE0D4DCA3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749" y="4002586"/>
            <a:ext cx="3625255" cy="2395005"/>
          </a:xfrm>
          <a:prstGeom prst="rect">
            <a:avLst/>
          </a:prstGeom>
        </p:spPr>
      </p:pic>
    </p:spTree>
    <p:extLst>
      <p:ext uri="{BB962C8B-B14F-4D97-AF65-F5344CB8AC3E}">
        <p14:creationId xmlns:p14="http://schemas.microsoft.com/office/powerpoint/2010/main" val="351424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69705" y="-159490"/>
            <a:ext cx="8469408" cy="1194044"/>
          </a:xfrm>
          <a:prstGeom prst="rect">
            <a:avLst/>
          </a:prstGeom>
        </p:spPr>
        <p:txBody>
          <a:bodyPr spcFirstLastPara="1" wrap="square" lIns="121900" tIns="121900" rIns="121900" bIns="121900" anchor="b" anchorCtr="0">
            <a:noAutofit/>
          </a:bodyPr>
          <a:lstStyle/>
          <a:p>
            <a:r>
              <a:rPr lang="en-US" sz="3200" dirty="0">
                <a:solidFill>
                  <a:srgbClr val="404589"/>
                </a:solidFill>
                <a:latin typeface="Open Sans" panose="020B0606030504020204" pitchFamily="34" charset="0"/>
              </a:rPr>
              <a:t>Our Key Focus Areas</a:t>
            </a:r>
            <a:endParaRPr sz="3200" dirty="0">
              <a:solidFill>
                <a:srgbClr val="63AC44"/>
              </a:solidFill>
              <a:latin typeface="Calibri "/>
            </a:endParaRPr>
          </a:p>
        </p:txBody>
      </p:sp>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13</a:t>
            </a:fld>
            <a:endParaRPr kern="0" dirty="0"/>
          </a:p>
        </p:txBody>
      </p:sp>
      <p:sp>
        <p:nvSpPr>
          <p:cNvPr id="9" name="Google Shape;89;p15">
            <a:extLst>
              <a:ext uri="{FF2B5EF4-FFF2-40B4-BE49-F238E27FC236}">
                <a16:creationId xmlns:a16="http://schemas.microsoft.com/office/drawing/2014/main" id="{00CCCED7-6E5A-413F-A673-B6A0733C3396}"/>
              </a:ext>
            </a:extLst>
          </p:cNvPr>
          <p:cNvSpPr txBox="1">
            <a:spLocks/>
          </p:cNvSpPr>
          <p:nvPr/>
        </p:nvSpPr>
        <p:spPr>
          <a:xfrm>
            <a:off x="9759599" y="437532"/>
            <a:ext cx="3037887" cy="4103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pPr defTabSz="1219170"/>
            <a:endParaRPr lang="en-GB" sz="1800" b="0" kern="0" dirty="0">
              <a:solidFill>
                <a:srgbClr val="FFFFFF"/>
              </a:solidFill>
              <a:latin typeface="Calibri "/>
            </a:endParaRPr>
          </a:p>
        </p:txBody>
      </p:sp>
      <p:sp>
        <p:nvSpPr>
          <p:cNvPr id="6" name="TextBox 5">
            <a:extLst>
              <a:ext uri="{FF2B5EF4-FFF2-40B4-BE49-F238E27FC236}">
                <a16:creationId xmlns:a16="http://schemas.microsoft.com/office/drawing/2014/main" id="{8CCA1809-0D03-3976-0B0E-C9BC74BF1E6C}"/>
              </a:ext>
            </a:extLst>
          </p:cNvPr>
          <p:cNvSpPr txBox="1"/>
          <p:nvPr/>
        </p:nvSpPr>
        <p:spPr>
          <a:xfrm>
            <a:off x="669705" y="847901"/>
            <a:ext cx="8191266" cy="7571303"/>
          </a:xfrm>
          <a:prstGeom prst="rect">
            <a:avLst/>
          </a:prstGeom>
          <a:noFill/>
        </p:spPr>
        <p:txBody>
          <a:bodyPr wrap="square">
            <a:spAutoFit/>
          </a:bodyPr>
          <a:lstStyle/>
          <a:p>
            <a:pPr marL="285750" indent="-285750">
              <a:buFont typeface="Wingdings" panose="05000000000000000000" pitchFamily="2" charset="2"/>
              <a:buChar char="Ø"/>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Energy Performance of Buildings Directive (EPBD)</a:t>
            </a:r>
          </a:p>
          <a:p>
            <a:pPr marL="285750" indent="-285750">
              <a:buFont typeface="Arial" panose="020B0604020202020204" pitchFamily="34" charset="0"/>
              <a:buChar char="•"/>
            </a:pP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Revision of EPBD was presented as one of the key initiatives of Renovation strategy, which is part of the European Green Deal. </a:t>
            </a:r>
          </a:p>
          <a:p>
            <a:pPr marL="285750" indent="-285750">
              <a:buFont typeface="Arial" panose="020B0604020202020204" pitchFamily="34" charset="0"/>
              <a:buChar char="•"/>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Buildings are responsible for approximately;</a:t>
            </a:r>
          </a:p>
          <a:p>
            <a:pPr marL="742950" lvl="1" indent="-285750">
              <a:buFont typeface="Arial" panose="020B0604020202020204" pitchFamily="34" charset="0"/>
              <a:buChar char="•"/>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40%</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of EU`s total energy consumption</a:t>
            </a:r>
          </a:p>
          <a:p>
            <a:pPr marL="742950" lvl="1" indent="-285750">
              <a:buFont typeface="Arial" panose="020B0604020202020204" pitchFamily="34" charset="0"/>
              <a:buChar char="•"/>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36%</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of the energy-related greenhouse gas emissions</a:t>
            </a:r>
          </a:p>
          <a:p>
            <a:pPr marL="742950" lvl="1" indent="-285750">
              <a:buFont typeface="Arial" panose="020B0604020202020204" pitchFamily="34" charset="0"/>
              <a:buChar char="•"/>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8%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of the EU population are in energy poverty</a:t>
            </a:r>
          </a:p>
          <a:p>
            <a:pPr marL="285750" indent="-285750">
              <a:buFont typeface="Arial" panose="020B0604020202020204" pitchFamily="34" charset="0"/>
              <a:buChar char="•"/>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75%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of the buildings in the EU are energy inefficient</a:t>
            </a:r>
          </a:p>
          <a:p>
            <a:pPr marL="285750" indent="-285750">
              <a:buFont typeface="Arial" panose="020B0604020202020204" pitchFamily="34" charset="0"/>
              <a:buChar char="•"/>
            </a:pP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The European Parliament and the European Commission proposes to gradually increase energy performance of the buildings, starting with the worst performing buildings, with the aim to achieve net-zero emissions by 2050, reduce the energy need of the buildings and therefore reduce energy bills</a:t>
            </a:r>
          </a:p>
          <a:p>
            <a:pPr marL="285750" indent="-285750">
              <a:buFont typeface="Arial" panose="020B0604020202020204" pitchFamily="34" charset="0"/>
              <a:buChar char="•"/>
            </a:pP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Reducing energy demand of buildings through renovations by </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80% by 2050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will save </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30% of the total energy use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in the EU</a:t>
            </a: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State of play: </a:t>
            </a:r>
          </a:p>
          <a:p>
            <a:pPr marL="285750" indent="-285750">
              <a:buFont typeface="Arial" panose="020B0604020202020204" pitchFamily="34" charset="0"/>
              <a:buChar char="•"/>
            </a:pP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EPBD is now under negotiation. </a:t>
            </a:r>
            <a:r>
              <a:rPr 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Trilogues</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started by the end of Swedish presidency and now continuing under Spanish presidency</a:t>
            </a: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BE"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99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71064" y="400181"/>
            <a:ext cx="6402000" cy="546000"/>
          </a:xfrm>
          <a:prstGeom prst="rect">
            <a:avLst/>
          </a:prstGeom>
        </p:spPr>
        <p:txBody>
          <a:bodyPr spcFirstLastPara="1" wrap="square" lIns="121900" tIns="121900" rIns="121900" bIns="121900" anchor="b" anchorCtr="0">
            <a:noAutofit/>
          </a:bodyPr>
          <a:lstStyle/>
          <a:p>
            <a:r>
              <a:rPr lang="en-US" sz="2800" b="1" dirty="0">
                <a:solidFill>
                  <a:srgbClr val="404589"/>
                </a:solidFill>
                <a:latin typeface="Open Sans" panose="020B0606030504020204" pitchFamily="34" charset="0"/>
              </a:rPr>
              <a:t>What Do </a:t>
            </a:r>
            <a:r>
              <a:rPr lang="en-US" sz="2800" dirty="0">
                <a:solidFill>
                  <a:srgbClr val="404589"/>
                </a:solidFill>
                <a:latin typeface="Open Sans" panose="020B0606030504020204" pitchFamily="34" charset="0"/>
              </a:rPr>
              <a:t>W</a:t>
            </a:r>
            <a:r>
              <a:rPr lang="en-US" sz="2800" b="1" dirty="0">
                <a:solidFill>
                  <a:srgbClr val="404589"/>
                </a:solidFill>
                <a:latin typeface="Open Sans" panose="020B0606030504020204" pitchFamily="34" charset="0"/>
              </a:rPr>
              <a:t>e </a:t>
            </a:r>
            <a:r>
              <a:rPr lang="en-US" sz="2800" dirty="0">
                <a:solidFill>
                  <a:srgbClr val="404589"/>
                </a:solidFill>
                <a:latin typeface="Open Sans" panose="020B0606030504020204" pitchFamily="34" charset="0"/>
              </a:rPr>
              <a:t>D</a:t>
            </a:r>
            <a:r>
              <a:rPr lang="en-US" sz="2800" b="1" dirty="0">
                <a:solidFill>
                  <a:srgbClr val="404589"/>
                </a:solidFill>
                <a:latin typeface="Open Sans" panose="020B0606030504020204" pitchFamily="34" charset="0"/>
              </a:rPr>
              <a:t>o?</a:t>
            </a:r>
            <a:endParaRPr sz="2800" dirty="0">
              <a:solidFill>
                <a:srgbClr val="63AC44"/>
              </a:solidFill>
              <a:latin typeface="Calibri "/>
            </a:endParaRPr>
          </a:p>
        </p:txBody>
      </p:sp>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14</a:t>
            </a:fld>
            <a:endParaRPr kern="0" dirty="0"/>
          </a:p>
        </p:txBody>
      </p:sp>
      <p:pic>
        <p:nvPicPr>
          <p:cNvPr id="4" name="Picture 3">
            <a:extLst>
              <a:ext uri="{FF2B5EF4-FFF2-40B4-BE49-F238E27FC236}">
                <a16:creationId xmlns:a16="http://schemas.microsoft.com/office/drawing/2014/main" id="{21E042CB-C763-C548-C5AD-02D05B2A5230}"/>
              </a:ext>
            </a:extLst>
          </p:cNvPr>
          <p:cNvPicPr>
            <a:picLocks noChangeAspect="1"/>
          </p:cNvPicPr>
          <p:nvPr/>
        </p:nvPicPr>
        <p:blipFill>
          <a:blip r:embed="rId3"/>
          <a:stretch>
            <a:fillRect/>
          </a:stretch>
        </p:blipFill>
        <p:spPr>
          <a:xfrm>
            <a:off x="6096000" y="808461"/>
            <a:ext cx="2781443" cy="3924502"/>
          </a:xfrm>
          <a:prstGeom prst="rect">
            <a:avLst/>
          </a:prstGeom>
        </p:spPr>
      </p:pic>
      <p:pic>
        <p:nvPicPr>
          <p:cNvPr id="7" name="Picture 6">
            <a:extLst>
              <a:ext uri="{FF2B5EF4-FFF2-40B4-BE49-F238E27FC236}">
                <a16:creationId xmlns:a16="http://schemas.microsoft.com/office/drawing/2014/main" id="{249844AA-F42D-5076-8538-8D87205DE3A8}"/>
              </a:ext>
            </a:extLst>
          </p:cNvPr>
          <p:cNvPicPr>
            <a:picLocks noChangeAspect="1"/>
          </p:cNvPicPr>
          <p:nvPr/>
        </p:nvPicPr>
        <p:blipFill>
          <a:blip r:embed="rId4"/>
          <a:stretch>
            <a:fillRect/>
          </a:stretch>
        </p:blipFill>
        <p:spPr>
          <a:xfrm>
            <a:off x="896999" y="1447836"/>
            <a:ext cx="4106449" cy="2906450"/>
          </a:xfrm>
          <a:prstGeom prst="rect">
            <a:avLst/>
          </a:prstGeom>
        </p:spPr>
      </p:pic>
      <p:pic>
        <p:nvPicPr>
          <p:cNvPr id="9" name="Picture 8">
            <a:extLst>
              <a:ext uri="{FF2B5EF4-FFF2-40B4-BE49-F238E27FC236}">
                <a16:creationId xmlns:a16="http://schemas.microsoft.com/office/drawing/2014/main" id="{5B92D4A2-E8B1-6F42-5735-465C34D6E5D3}"/>
              </a:ext>
            </a:extLst>
          </p:cNvPr>
          <p:cNvPicPr>
            <a:picLocks noChangeAspect="1"/>
          </p:cNvPicPr>
          <p:nvPr/>
        </p:nvPicPr>
        <p:blipFill>
          <a:blip r:embed="rId5"/>
          <a:stretch>
            <a:fillRect/>
          </a:stretch>
        </p:blipFill>
        <p:spPr>
          <a:xfrm>
            <a:off x="7744137" y="808461"/>
            <a:ext cx="2749691" cy="3924502"/>
          </a:xfrm>
          <a:prstGeom prst="rect">
            <a:avLst/>
          </a:prstGeom>
        </p:spPr>
      </p:pic>
      <p:pic>
        <p:nvPicPr>
          <p:cNvPr id="11" name="Picture 10">
            <a:extLst>
              <a:ext uri="{FF2B5EF4-FFF2-40B4-BE49-F238E27FC236}">
                <a16:creationId xmlns:a16="http://schemas.microsoft.com/office/drawing/2014/main" id="{1CA0EC89-4BAA-2EC5-D2F9-59233236D2F6}"/>
              </a:ext>
            </a:extLst>
          </p:cNvPr>
          <p:cNvPicPr>
            <a:picLocks noChangeAspect="1"/>
          </p:cNvPicPr>
          <p:nvPr/>
        </p:nvPicPr>
        <p:blipFill>
          <a:blip r:embed="rId6"/>
          <a:stretch>
            <a:fillRect/>
          </a:stretch>
        </p:blipFill>
        <p:spPr>
          <a:xfrm>
            <a:off x="1906123" y="4868242"/>
            <a:ext cx="6766545" cy="1873346"/>
          </a:xfrm>
          <a:prstGeom prst="rect">
            <a:avLst/>
          </a:prstGeom>
        </p:spPr>
      </p:pic>
    </p:spTree>
    <p:extLst>
      <p:ext uri="{BB962C8B-B14F-4D97-AF65-F5344CB8AC3E}">
        <p14:creationId xmlns:p14="http://schemas.microsoft.com/office/powerpoint/2010/main" val="256404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75"/>
        <p:cNvGrpSpPr/>
        <p:nvPr/>
      </p:nvGrpSpPr>
      <p:grpSpPr>
        <a:xfrm>
          <a:off x="0" y="0"/>
          <a:ext cx="0" cy="0"/>
          <a:chOff x="0" y="0"/>
          <a:chExt cx="0" cy="0"/>
        </a:xfrm>
      </p:grpSpPr>
      <p:sp>
        <p:nvSpPr>
          <p:cNvPr id="7" name="TextBox 6">
            <a:extLst>
              <a:ext uri="{FF2B5EF4-FFF2-40B4-BE49-F238E27FC236}">
                <a16:creationId xmlns:a16="http://schemas.microsoft.com/office/drawing/2014/main" id="{9022E34C-ED1F-2BCF-C29F-4C34039C6FD6}"/>
              </a:ext>
            </a:extLst>
          </p:cNvPr>
          <p:cNvSpPr txBox="1"/>
          <p:nvPr/>
        </p:nvSpPr>
        <p:spPr>
          <a:xfrm>
            <a:off x="7733343" y="5466434"/>
            <a:ext cx="4787219" cy="707886"/>
          </a:xfrm>
          <a:prstGeom prst="rect">
            <a:avLst/>
          </a:prstGeom>
          <a:noFill/>
        </p:spPr>
        <p:txBody>
          <a:bodyPr wrap="square">
            <a:spAutoFit/>
          </a:bodyPr>
          <a:lstStyle/>
          <a:p>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endParaRPr lang="en-BE" sz="4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5251481B-5C28-194C-7ED6-D616AC1F230F}"/>
              </a:ext>
            </a:extLst>
          </p:cNvPr>
          <p:cNvPicPr>
            <a:picLocks noChangeAspect="1"/>
          </p:cNvPicPr>
          <p:nvPr/>
        </p:nvPicPr>
        <p:blipFill>
          <a:blip r:embed="rId3"/>
          <a:stretch>
            <a:fillRect/>
          </a:stretch>
        </p:blipFill>
        <p:spPr>
          <a:xfrm>
            <a:off x="1411671" y="1440046"/>
            <a:ext cx="3046988" cy="3046988"/>
          </a:xfrm>
          <a:prstGeom prst="rect">
            <a:avLst/>
          </a:prstGeom>
        </p:spPr>
      </p:pic>
      <p:pic>
        <p:nvPicPr>
          <p:cNvPr id="2" name="Image 0">
            <a:extLst>
              <a:ext uri="{FF2B5EF4-FFF2-40B4-BE49-F238E27FC236}">
                <a16:creationId xmlns:a16="http://schemas.microsoft.com/office/drawing/2014/main" id="{8C15EB43-40B0-5A95-2303-A8E7A9280E59}"/>
              </a:ext>
            </a:extLst>
          </p:cNvPr>
          <p:cNvPicPr>
            <a:picLocks noChangeAspect="1"/>
          </p:cNvPicPr>
          <p:nvPr/>
        </p:nvPicPr>
        <p:blipFill>
          <a:blip r:embed="rId4"/>
          <a:stretch>
            <a:fillRect/>
          </a:stretch>
        </p:blipFill>
        <p:spPr>
          <a:xfrm>
            <a:off x="6976321" y="2278774"/>
            <a:ext cx="4864841" cy="1216497"/>
          </a:xfrm>
          <a:prstGeom prst="rect">
            <a:avLst/>
          </a:prstGeom>
        </p:spPr>
      </p:pic>
    </p:spTree>
    <p:extLst>
      <p:ext uri="{BB962C8B-B14F-4D97-AF65-F5344CB8AC3E}">
        <p14:creationId xmlns:p14="http://schemas.microsoft.com/office/powerpoint/2010/main" val="264405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2</a:t>
            </a:fld>
            <a:endParaRPr kern="0" dirty="0"/>
          </a:p>
        </p:txBody>
      </p:sp>
      <p:sp>
        <p:nvSpPr>
          <p:cNvPr id="9" name="Google Shape;89;p15">
            <a:extLst>
              <a:ext uri="{FF2B5EF4-FFF2-40B4-BE49-F238E27FC236}">
                <a16:creationId xmlns:a16="http://schemas.microsoft.com/office/drawing/2014/main" id="{00CCCED7-6E5A-413F-A673-B6A0733C3396}"/>
              </a:ext>
            </a:extLst>
          </p:cNvPr>
          <p:cNvSpPr txBox="1">
            <a:spLocks/>
          </p:cNvSpPr>
          <p:nvPr/>
        </p:nvSpPr>
        <p:spPr>
          <a:xfrm>
            <a:off x="9872025" y="505348"/>
            <a:ext cx="3037887" cy="4103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pPr defTabSz="1219170"/>
            <a:endParaRPr lang="en-GB" sz="1800" b="0" kern="0" dirty="0">
              <a:solidFill>
                <a:srgbClr val="FFFFFF"/>
              </a:solidFill>
              <a:latin typeface="Calibri "/>
            </a:endParaRPr>
          </a:p>
        </p:txBody>
      </p:sp>
      <p:sp>
        <p:nvSpPr>
          <p:cNvPr id="8" name="Google Shape;89;p15">
            <a:extLst>
              <a:ext uri="{FF2B5EF4-FFF2-40B4-BE49-F238E27FC236}">
                <a16:creationId xmlns:a16="http://schemas.microsoft.com/office/drawing/2014/main" id="{D14E0746-3C33-42D1-AB22-18591C969A48}"/>
              </a:ext>
            </a:extLst>
          </p:cNvPr>
          <p:cNvSpPr txBox="1">
            <a:spLocks noGrp="1"/>
          </p:cNvSpPr>
          <p:nvPr>
            <p:ph type="title"/>
          </p:nvPr>
        </p:nvSpPr>
        <p:spPr>
          <a:xfrm>
            <a:off x="810155" y="915717"/>
            <a:ext cx="6402000" cy="546000"/>
          </a:xfrm>
          <a:prstGeom prst="rect">
            <a:avLst/>
          </a:prstGeom>
        </p:spPr>
        <p:txBody>
          <a:bodyPr spcFirstLastPara="1" wrap="square" lIns="121900" tIns="121900" rIns="121900" bIns="121900" anchor="b" anchorCtr="0">
            <a:noAutofit/>
          </a:bodyPr>
          <a:lstStyle/>
          <a:p>
            <a:r>
              <a:rPr lang="en-US" sz="3200" b="1" dirty="0">
                <a:solidFill>
                  <a:srgbClr val="404589"/>
                </a:solidFill>
                <a:latin typeface="Calibri" panose="020F0502020204030204" pitchFamily="34" charset="0"/>
                <a:ea typeface="Calibri" panose="020F0502020204030204" pitchFamily="34" charset="0"/>
                <a:cs typeface="Calibri" panose="020F0502020204030204" pitchFamily="34" charset="0"/>
              </a:rPr>
              <a:t>T</a:t>
            </a:r>
            <a:r>
              <a:rPr lang="en-US" sz="3200" b="1" i="0" dirty="0">
                <a:solidFill>
                  <a:srgbClr val="404589"/>
                </a:solidFill>
                <a:effectLst/>
                <a:latin typeface="Calibri" panose="020F0502020204030204" pitchFamily="34" charset="0"/>
                <a:ea typeface="Calibri" panose="020F0502020204030204" pitchFamily="34" charset="0"/>
                <a:cs typeface="Calibri" panose="020F0502020204030204" pitchFamily="34" charset="0"/>
              </a:rPr>
              <a:t>he time to create an energy efficient Europe is now!</a:t>
            </a:r>
            <a:endParaRPr sz="3200" dirty="0">
              <a:solidFill>
                <a:srgbClr val="63AC44"/>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1E61D303-7DE1-E7EC-8A09-C63F5A4A9799}"/>
              </a:ext>
            </a:extLst>
          </p:cNvPr>
          <p:cNvGraphicFramePr/>
          <p:nvPr>
            <p:extLst>
              <p:ext uri="{D42A27DB-BD31-4B8C-83A1-F6EECF244321}">
                <p14:modId xmlns:p14="http://schemas.microsoft.com/office/powerpoint/2010/main" val="3436280063"/>
              </p:ext>
            </p:extLst>
          </p:nvPr>
        </p:nvGraphicFramePr>
        <p:xfrm>
          <a:off x="690412" y="1608384"/>
          <a:ext cx="7054453" cy="411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8F119A8-2FDA-D048-7F6E-3379EF561266}"/>
              </a:ext>
            </a:extLst>
          </p:cNvPr>
          <p:cNvPicPr>
            <a:picLocks noChangeAspect="1"/>
          </p:cNvPicPr>
          <p:nvPr/>
        </p:nvPicPr>
        <p:blipFill>
          <a:blip r:embed="rId8"/>
          <a:stretch>
            <a:fillRect/>
          </a:stretch>
        </p:blipFill>
        <p:spPr>
          <a:xfrm>
            <a:off x="9645392" y="507340"/>
            <a:ext cx="2202087" cy="2202087"/>
          </a:xfrm>
          <a:prstGeom prst="rect">
            <a:avLst/>
          </a:prstGeom>
        </p:spPr>
      </p:pic>
      <p:pic>
        <p:nvPicPr>
          <p:cNvPr id="6" name="Picture 5">
            <a:extLst>
              <a:ext uri="{FF2B5EF4-FFF2-40B4-BE49-F238E27FC236}">
                <a16:creationId xmlns:a16="http://schemas.microsoft.com/office/drawing/2014/main" id="{F258BC4C-958F-79D4-FCE9-12599C6F15C0}"/>
              </a:ext>
            </a:extLst>
          </p:cNvPr>
          <p:cNvPicPr>
            <a:picLocks noChangeAspect="1"/>
          </p:cNvPicPr>
          <p:nvPr/>
        </p:nvPicPr>
        <p:blipFill>
          <a:blip r:embed="rId9"/>
          <a:stretch>
            <a:fillRect/>
          </a:stretch>
        </p:blipFill>
        <p:spPr>
          <a:xfrm>
            <a:off x="8053943" y="0"/>
            <a:ext cx="1282371" cy="6858000"/>
          </a:xfrm>
          <a:prstGeom prst="rect">
            <a:avLst/>
          </a:prstGeom>
        </p:spPr>
      </p:pic>
    </p:spTree>
    <p:extLst>
      <p:ext uri="{BB962C8B-B14F-4D97-AF65-F5344CB8AC3E}">
        <p14:creationId xmlns:p14="http://schemas.microsoft.com/office/powerpoint/2010/main" val="111759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12056" y="847901"/>
            <a:ext cx="6402000" cy="1200848"/>
          </a:xfrm>
          <a:prstGeom prst="rect">
            <a:avLst/>
          </a:prstGeom>
        </p:spPr>
        <p:txBody>
          <a:bodyPr spcFirstLastPara="1" wrap="square" lIns="121900" tIns="121900" rIns="121900" bIns="121900" anchor="b" anchorCtr="0">
            <a:noAutofit/>
          </a:bodyPr>
          <a:lstStyle/>
          <a:p>
            <a:r>
              <a:rPr lang="en-US" sz="3200" dirty="0">
                <a:solidFill>
                  <a:srgbClr val="002060"/>
                </a:solidFill>
                <a:latin typeface="Calibri "/>
              </a:rPr>
              <a:t>Striving to make energy efficiency &amp; savings the first consideration of energy policy!</a:t>
            </a:r>
            <a:endParaRPr sz="3200" dirty="0">
              <a:solidFill>
                <a:srgbClr val="002060"/>
              </a:solidFill>
              <a:latin typeface="Calibri "/>
            </a:endParaRPr>
          </a:p>
        </p:txBody>
      </p:sp>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3</a:t>
            </a:fld>
            <a:endParaRPr kern="0" dirty="0"/>
          </a:p>
        </p:txBody>
      </p:sp>
      <p:sp>
        <p:nvSpPr>
          <p:cNvPr id="9" name="Google Shape;89;p15">
            <a:extLst>
              <a:ext uri="{FF2B5EF4-FFF2-40B4-BE49-F238E27FC236}">
                <a16:creationId xmlns:a16="http://schemas.microsoft.com/office/drawing/2014/main" id="{00CCCED7-6E5A-413F-A673-B6A0733C3396}"/>
              </a:ext>
            </a:extLst>
          </p:cNvPr>
          <p:cNvSpPr txBox="1">
            <a:spLocks/>
          </p:cNvSpPr>
          <p:nvPr/>
        </p:nvSpPr>
        <p:spPr>
          <a:xfrm>
            <a:off x="9759599" y="437532"/>
            <a:ext cx="3037887" cy="4103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pPr defTabSz="1219170"/>
            <a:endParaRPr lang="en-GB" sz="1800" b="0" kern="0" dirty="0">
              <a:solidFill>
                <a:srgbClr val="FFFFFF"/>
              </a:solidFill>
              <a:latin typeface="Calibri "/>
            </a:endParaRPr>
          </a:p>
        </p:txBody>
      </p:sp>
      <p:graphicFrame>
        <p:nvGraphicFramePr>
          <p:cNvPr id="7" name="Diagram 6">
            <a:extLst>
              <a:ext uri="{FF2B5EF4-FFF2-40B4-BE49-F238E27FC236}">
                <a16:creationId xmlns:a16="http://schemas.microsoft.com/office/drawing/2014/main" id="{BD40F789-C9B0-F502-EDC1-51A487539AE5}"/>
              </a:ext>
            </a:extLst>
          </p:cNvPr>
          <p:cNvGraphicFramePr/>
          <p:nvPr>
            <p:extLst>
              <p:ext uri="{D42A27DB-BD31-4B8C-83A1-F6EECF244321}">
                <p14:modId xmlns:p14="http://schemas.microsoft.com/office/powerpoint/2010/main" val="239760400"/>
              </p:ext>
            </p:extLst>
          </p:nvPr>
        </p:nvGraphicFramePr>
        <p:xfrm>
          <a:off x="509452" y="2218949"/>
          <a:ext cx="6975870" cy="3937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0">
            <a:extLst>
              <a:ext uri="{FF2B5EF4-FFF2-40B4-BE49-F238E27FC236}">
                <a16:creationId xmlns:a16="http://schemas.microsoft.com/office/drawing/2014/main" id="{EE91199F-19D6-2617-3C2B-EEFD8AE6AE3E}"/>
              </a:ext>
            </a:extLst>
          </p:cNvPr>
          <p:cNvPicPr>
            <a:picLocks noChangeAspect="1"/>
          </p:cNvPicPr>
          <p:nvPr/>
        </p:nvPicPr>
        <p:blipFill>
          <a:blip r:embed="rId8"/>
          <a:stretch>
            <a:fillRect/>
          </a:stretch>
        </p:blipFill>
        <p:spPr>
          <a:xfrm>
            <a:off x="7201020" y="847901"/>
            <a:ext cx="4802266" cy="1200849"/>
          </a:xfrm>
          <a:prstGeom prst="rect">
            <a:avLst/>
          </a:prstGeom>
        </p:spPr>
      </p:pic>
      <p:pic>
        <p:nvPicPr>
          <p:cNvPr id="4" name="Picture 3">
            <a:extLst>
              <a:ext uri="{FF2B5EF4-FFF2-40B4-BE49-F238E27FC236}">
                <a16:creationId xmlns:a16="http://schemas.microsoft.com/office/drawing/2014/main" id="{8BE203F9-85DF-3F63-88E7-1BA1056CC9A7}"/>
              </a:ext>
            </a:extLst>
          </p:cNvPr>
          <p:cNvPicPr>
            <a:picLocks noChangeAspect="1"/>
          </p:cNvPicPr>
          <p:nvPr/>
        </p:nvPicPr>
        <p:blipFill>
          <a:blip r:embed="rId9"/>
          <a:stretch>
            <a:fillRect/>
          </a:stretch>
        </p:blipFill>
        <p:spPr>
          <a:xfrm>
            <a:off x="7744001" y="3133350"/>
            <a:ext cx="4447999" cy="2743135"/>
          </a:xfrm>
          <a:prstGeom prst="rect">
            <a:avLst/>
          </a:prstGeom>
        </p:spPr>
      </p:pic>
    </p:spTree>
    <p:extLst>
      <p:ext uri="{BB962C8B-B14F-4D97-AF65-F5344CB8AC3E}">
        <p14:creationId xmlns:p14="http://schemas.microsoft.com/office/powerpoint/2010/main" val="86931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506420" y="45694"/>
            <a:ext cx="8469408" cy="1194044"/>
          </a:xfrm>
          <a:prstGeom prst="rect">
            <a:avLst/>
          </a:prstGeom>
        </p:spPr>
        <p:txBody>
          <a:bodyPr spcFirstLastPara="1" wrap="square" lIns="121900" tIns="121900" rIns="121900" bIns="121900" anchor="b" anchorCtr="0">
            <a:noAutofit/>
          </a:bodyPr>
          <a:lstStyle/>
          <a:p>
            <a:r>
              <a:rPr lang="en-US" sz="3200" dirty="0">
                <a:solidFill>
                  <a:srgbClr val="404589"/>
                </a:solidFill>
                <a:latin typeface="Open Sans" panose="020B0606030504020204" pitchFamily="34" charset="0"/>
              </a:rPr>
              <a:t>The Importance of Energy Efficiency</a:t>
            </a:r>
            <a:endParaRPr sz="3200" dirty="0">
              <a:solidFill>
                <a:srgbClr val="63AC44"/>
              </a:solidFill>
              <a:latin typeface="Calibri "/>
            </a:endParaRPr>
          </a:p>
        </p:txBody>
      </p:sp>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4</a:t>
            </a:fld>
            <a:endParaRPr kern="0" dirty="0"/>
          </a:p>
        </p:txBody>
      </p:sp>
      <p:sp>
        <p:nvSpPr>
          <p:cNvPr id="9" name="Google Shape;89;p15">
            <a:extLst>
              <a:ext uri="{FF2B5EF4-FFF2-40B4-BE49-F238E27FC236}">
                <a16:creationId xmlns:a16="http://schemas.microsoft.com/office/drawing/2014/main" id="{00CCCED7-6E5A-413F-A673-B6A0733C3396}"/>
              </a:ext>
            </a:extLst>
          </p:cNvPr>
          <p:cNvSpPr txBox="1">
            <a:spLocks/>
          </p:cNvSpPr>
          <p:nvPr/>
        </p:nvSpPr>
        <p:spPr>
          <a:xfrm>
            <a:off x="9759599" y="437532"/>
            <a:ext cx="3037887" cy="4103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pPr defTabSz="1219170"/>
            <a:endParaRPr lang="en-GB" sz="1800" b="0" kern="0" dirty="0">
              <a:solidFill>
                <a:srgbClr val="FFFFFF"/>
              </a:solidFill>
              <a:latin typeface="Calibri "/>
            </a:endParaRPr>
          </a:p>
        </p:txBody>
      </p:sp>
      <p:sp>
        <p:nvSpPr>
          <p:cNvPr id="6" name="TextBox 5">
            <a:extLst>
              <a:ext uri="{FF2B5EF4-FFF2-40B4-BE49-F238E27FC236}">
                <a16:creationId xmlns:a16="http://schemas.microsoft.com/office/drawing/2014/main" id="{8CCA1809-0D03-3976-0B0E-C9BC74BF1E6C}"/>
              </a:ext>
            </a:extLst>
          </p:cNvPr>
          <p:cNvSpPr txBox="1"/>
          <p:nvPr/>
        </p:nvSpPr>
        <p:spPr>
          <a:xfrm>
            <a:off x="802821" y="1572985"/>
            <a:ext cx="6482442" cy="1200329"/>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According to Energy Efficiency Directive (EED), ‘energy efficiency’ means the ratio of output of performance, service, goods or energy, to input of energy. </a:t>
            </a:r>
          </a:p>
          <a:p>
            <a:pPr marL="285750" indent="-285750">
              <a:buFont typeface="Arial" panose="020B0604020202020204" pitchFamily="34" charset="0"/>
              <a:buChar char="•"/>
            </a:pPr>
            <a:endParaRPr lang="en-BE"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1" name="Diagram 10">
            <a:extLst>
              <a:ext uri="{FF2B5EF4-FFF2-40B4-BE49-F238E27FC236}">
                <a16:creationId xmlns:a16="http://schemas.microsoft.com/office/drawing/2014/main" id="{A30D389B-B1F4-3B42-1B44-0E28811224B3}"/>
              </a:ext>
            </a:extLst>
          </p:cNvPr>
          <p:cNvGraphicFramePr/>
          <p:nvPr>
            <p:extLst>
              <p:ext uri="{D42A27DB-BD31-4B8C-83A1-F6EECF244321}">
                <p14:modId xmlns:p14="http://schemas.microsoft.com/office/powerpoint/2010/main" val="82146620"/>
              </p:ext>
            </p:extLst>
          </p:nvPr>
        </p:nvGraphicFramePr>
        <p:xfrm>
          <a:off x="957621" y="2683737"/>
          <a:ext cx="8469408" cy="2509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42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26162" y="0"/>
            <a:ext cx="8469408" cy="1194044"/>
          </a:xfrm>
          <a:prstGeom prst="rect">
            <a:avLst/>
          </a:prstGeom>
        </p:spPr>
        <p:txBody>
          <a:bodyPr spcFirstLastPara="1" wrap="square" lIns="121900" tIns="121900" rIns="121900" bIns="121900" anchor="b" anchorCtr="0">
            <a:noAutofit/>
          </a:bodyPr>
          <a:lstStyle/>
          <a:p>
            <a:r>
              <a:rPr lang="en-US" sz="3200" dirty="0">
                <a:solidFill>
                  <a:srgbClr val="404589"/>
                </a:solidFill>
                <a:latin typeface="Open Sans" panose="020B0606030504020204" pitchFamily="34" charset="0"/>
              </a:rPr>
              <a:t>The Importance of Energy Efficiency</a:t>
            </a:r>
            <a:endParaRPr sz="3200" dirty="0">
              <a:solidFill>
                <a:srgbClr val="63AC44"/>
              </a:solidFill>
              <a:latin typeface="Calibri "/>
            </a:endParaRPr>
          </a:p>
        </p:txBody>
      </p:sp>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5</a:t>
            </a:fld>
            <a:endParaRPr kern="0" dirty="0"/>
          </a:p>
        </p:txBody>
      </p:sp>
      <p:sp>
        <p:nvSpPr>
          <p:cNvPr id="9" name="Google Shape;89;p15">
            <a:extLst>
              <a:ext uri="{FF2B5EF4-FFF2-40B4-BE49-F238E27FC236}">
                <a16:creationId xmlns:a16="http://schemas.microsoft.com/office/drawing/2014/main" id="{00CCCED7-6E5A-413F-A673-B6A0733C3396}"/>
              </a:ext>
            </a:extLst>
          </p:cNvPr>
          <p:cNvSpPr txBox="1">
            <a:spLocks/>
          </p:cNvSpPr>
          <p:nvPr/>
        </p:nvSpPr>
        <p:spPr>
          <a:xfrm>
            <a:off x="9759599" y="437532"/>
            <a:ext cx="3037887" cy="4103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pPr defTabSz="1219170"/>
            <a:endParaRPr lang="en-GB" sz="1800" b="0" kern="0" dirty="0">
              <a:solidFill>
                <a:srgbClr val="FFFFFF"/>
              </a:solidFill>
              <a:latin typeface="Calibri "/>
            </a:endParaRPr>
          </a:p>
        </p:txBody>
      </p:sp>
      <p:graphicFrame>
        <p:nvGraphicFramePr>
          <p:cNvPr id="11" name="Diagram 10">
            <a:extLst>
              <a:ext uri="{FF2B5EF4-FFF2-40B4-BE49-F238E27FC236}">
                <a16:creationId xmlns:a16="http://schemas.microsoft.com/office/drawing/2014/main" id="{A30D389B-B1F4-3B42-1B44-0E28811224B3}"/>
              </a:ext>
            </a:extLst>
          </p:cNvPr>
          <p:cNvGraphicFramePr/>
          <p:nvPr>
            <p:extLst>
              <p:ext uri="{D42A27DB-BD31-4B8C-83A1-F6EECF244321}">
                <p14:modId xmlns:p14="http://schemas.microsoft.com/office/powerpoint/2010/main" val="1114732412"/>
              </p:ext>
            </p:extLst>
          </p:nvPr>
        </p:nvGraphicFramePr>
        <p:xfrm>
          <a:off x="626162" y="1659479"/>
          <a:ext cx="9231086" cy="3862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361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26162" y="107199"/>
            <a:ext cx="8469408" cy="1194044"/>
          </a:xfrm>
          <a:prstGeom prst="rect">
            <a:avLst/>
          </a:prstGeom>
        </p:spPr>
        <p:txBody>
          <a:bodyPr spcFirstLastPara="1" wrap="square" lIns="121900" tIns="121900" rIns="121900" bIns="121900" anchor="b" anchorCtr="0">
            <a:noAutofit/>
          </a:bodyPr>
          <a:lstStyle/>
          <a:p>
            <a:r>
              <a:rPr lang="en-US" sz="3200" dirty="0">
                <a:solidFill>
                  <a:srgbClr val="404589"/>
                </a:solidFill>
                <a:latin typeface="Open Sans" panose="020B0606030504020204" pitchFamily="34" charset="0"/>
              </a:rPr>
              <a:t>The Importance of Energy Efficiency</a:t>
            </a:r>
            <a:endParaRPr sz="3200" dirty="0">
              <a:solidFill>
                <a:srgbClr val="63AC44"/>
              </a:solidFill>
              <a:latin typeface="Calibri "/>
            </a:endParaRPr>
          </a:p>
        </p:txBody>
      </p:sp>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6</a:t>
            </a:fld>
            <a:endParaRPr kern="0" dirty="0"/>
          </a:p>
        </p:txBody>
      </p:sp>
      <p:sp>
        <p:nvSpPr>
          <p:cNvPr id="9" name="Google Shape;89;p15">
            <a:extLst>
              <a:ext uri="{FF2B5EF4-FFF2-40B4-BE49-F238E27FC236}">
                <a16:creationId xmlns:a16="http://schemas.microsoft.com/office/drawing/2014/main" id="{00CCCED7-6E5A-413F-A673-B6A0733C3396}"/>
              </a:ext>
            </a:extLst>
          </p:cNvPr>
          <p:cNvSpPr txBox="1">
            <a:spLocks/>
          </p:cNvSpPr>
          <p:nvPr/>
        </p:nvSpPr>
        <p:spPr>
          <a:xfrm>
            <a:off x="9759599" y="437532"/>
            <a:ext cx="3037887" cy="4103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pPr defTabSz="1219170"/>
            <a:endParaRPr lang="en-GB" sz="1800" b="0" kern="0" dirty="0">
              <a:solidFill>
                <a:srgbClr val="FFFFFF"/>
              </a:solidFill>
              <a:latin typeface="Calibri "/>
            </a:endParaRPr>
          </a:p>
        </p:txBody>
      </p:sp>
      <p:graphicFrame>
        <p:nvGraphicFramePr>
          <p:cNvPr id="11" name="Diagram 10">
            <a:extLst>
              <a:ext uri="{FF2B5EF4-FFF2-40B4-BE49-F238E27FC236}">
                <a16:creationId xmlns:a16="http://schemas.microsoft.com/office/drawing/2014/main" id="{A30D389B-B1F4-3B42-1B44-0E28811224B3}"/>
              </a:ext>
            </a:extLst>
          </p:cNvPr>
          <p:cNvGraphicFramePr/>
          <p:nvPr>
            <p:extLst>
              <p:ext uri="{D42A27DB-BD31-4B8C-83A1-F6EECF244321}">
                <p14:modId xmlns:p14="http://schemas.microsoft.com/office/powerpoint/2010/main" val="3231606616"/>
              </p:ext>
            </p:extLst>
          </p:nvPr>
        </p:nvGraphicFramePr>
        <p:xfrm>
          <a:off x="577571" y="1588033"/>
          <a:ext cx="8904836" cy="3870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329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58819" y="45694"/>
            <a:ext cx="8469408" cy="1194044"/>
          </a:xfrm>
          <a:prstGeom prst="rect">
            <a:avLst/>
          </a:prstGeom>
        </p:spPr>
        <p:txBody>
          <a:bodyPr spcFirstLastPara="1" wrap="square" lIns="121900" tIns="121900" rIns="121900" bIns="121900" anchor="b" anchorCtr="0">
            <a:noAutofit/>
          </a:bodyPr>
          <a:lstStyle/>
          <a:p>
            <a:r>
              <a:rPr lang="en-US" sz="3200" dirty="0">
                <a:solidFill>
                  <a:srgbClr val="404589"/>
                </a:solidFill>
                <a:latin typeface="Open Sans" panose="020B0606030504020204" pitchFamily="34" charset="0"/>
              </a:rPr>
              <a:t>The Importance of Energy Efficiency</a:t>
            </a:r>
            <a:endParaRPr sz="3200" dirty="0">
              <a:solidFill>
                <a:srgbClr val="63AC44"/>
              </a:solidFill>
              <a:latin typeface="Calibri "/>
            </a:endParaRPr>
          </a:p>
        </p:txBody>
      </p:sp>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7</a:t>
            </a:fld>
            <a:endParaRPr kern="0" dirty="0"/>
          </a:p>
        </p:txBody>
      </p:sp>
      <p:sp>
        <p:nvSpPr>
          <p:cNvPr id="9" name="Google Shape;89;p15">
            <a:extLst>
              <a:ext uri="{FF2B5EF4-FFF2-40B4-BE49-F238E27FC236}">
                <a16:creationId xmlns:a16="http://schemas.microsoft.com/office/drawing/2014/main" id="{00CCCED7-6E5A-413F-A673-B6A0733C3396}"/>
              </a:ext>
            </a:extLst>
          </p:cNvPr>
          <p:cNvSpPr txBox="1">
            <a:spLocks/>
          </p:cNvSpPr>
          <p:nvPr/>
        </p:nvSpPr>
        <p:spPr>
          <a:xfrm>
            <a:off x="9759599" y="437532"/>
            <a:ext cx="3037887" cy="4103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pPr defTabSz="1219170"/>
            <a:endParaRPr lang="en-GB" sz="1800" b="0" kern="0" dirty="0">
              <a:solidFill>
                <a:srgbClr val="FFFFFF"/>
              </a:solidFill>
              <a:latin typeface="Calibri "/>
            </a:endParaRPr>
          </a:p>
        </p:txBody>
      </p:sp>
      <p:graphicFrame>
        <p:nvGraphicFramePr>
          <p:cNvPr id="11" name="Diagram 10">
            <a:extLst>
              <a:ext uri="{FF2B5EF4-FFF2-40B4-BE49-F238E27FC236}">
                <a16:creationId xmlns:a16="http://schemas.microsoft.com/office/drawing/2014/main" id="{A30D389B-B1F4-3B42-1B44-0E28811224B3}"/>
              </a:ext>
            </a:extLst>
          </p:cNvPr>
          <p:cNvGraphicFramePr/>
          <p:nvPr>
            <p:extLst>
              <p:ext uri="{D42A27DB-BD31-4B8C-83A1-F6EECF244321}">
                <p14:modId xmlns:p14="http://schemas.microsoft.com/office/powerpoint/2010/main" val="515756953"/>
              </p:ext>
            </p:extLst>
          </p:nvPr>
        </p:nvGraphicFramePr>
        <p:xfrm>
          <a:off x="832990" y="1485900"/>
          <a:ext cx="8698009" cy="3616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140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702363" y="45694"/>
            <a:ext cx="8469408" cy="1194044"/>
          </a:xfrm>
          <a:prstGeom prst="rect">
            <a:avLst/>
          </a:prstGeom>
        </p:spPr>
        <p:txBody>
          <a:bodyPr spcFirstLastPara="1" wrap="square" lIns="121900" tIns="121900" rIns="121900" bIns="121900" anchor="b" anchorCtr="0">
            <a:noAutofit/>
          </a:bodyPr>
          <a:lstStyle/>
          <a:p>
            <a:r>
              <a:rPr lang="en-US" sz="3200" dirty="0">
                <a:solidFill>
                  <a:srgbClr val="404589"/>
                </a:solidFill>
                <a:latin typeface="Open Sans" panose="020B0606030504020204" pitchFamily="34" charset="0"/>
              </a:rPr>
              <a:t>The Importance of Energy Efficiency</a:t>
            </a:r>
            <a:endParaRPr sz="3200" dirty="0">
              <a:solidFill>
                <a:srgbClr val="63AC44"/>
              </a:solidFill>
              <a:latin typeface="Calibri "/>
            </a:endParaRPr>
          </a:p>
        </p:txBody>
      </p:sp>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8</a:t>
            </a:fld>
            <a:endParaRPr kern="0" dirty="0"/>
          </a:p>
        </p:txBody>
      </p:sp>
      <p:sp>
        <p:nvSpPr>
          <p:cNvPr id="9" name="Google Shape;89;p15">
            <a:extLst>
              <a:ext uri="{FF2B5EF4-FFF2-40B4-BE49-F238E27FC236}">
                <a16:creationId xmlns:a16="http://schemas.microsoft.com/office/drawing/2014/main" id="{00CCCED7-6E5A-413F-A673-B6A0733C3396}"/>
              </a:ext>
            </a:extLst>
          </p:cNvPr>
          <p:cNvSpPr txBox="1">
            <a:spLocks/>
          </p:cNvSpPr>
          <p:nvPr/>
        </p:nvSpPr>
        <p:spPr>
          <a:xfrm>
            <a:off x="9759599" y="437532"/>
            <a:ext cx="3037887" cy="4103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pPr defTabSz="1219170"/>
            <a:endParaRPr lang="en-GB" sz="1800" b="0" kern="0" dirty="0">
              <a:solidFill>
                <a:srgbClr val="FFFFFF"/>
              </a:solidFill>
              <a:latin typeface="Calibri "/>
            </a:endParaRPr>
          </a:p>
        </p:txBody>
      </p:sp>
      <p:graphicFrame>
        <p:nvGraphicFramePr>
          <p:cNvPr id="11" name="Diagram 10">
            <a:extLst>
              <a:ext uri="{FF2B5EF4-FFF2-40B4-BE49-F238E27FC236}">
                <a16:creationId xmlns:a16="http://schemas.microsoft.com/office/drawing/2014/main" id="{A30D389B-B1F4-3B42-1B44-0E28811224B3}"/>
              </a:ext>
            </a:extLst>
          </p:cNvPr>
          <p:cNvGraphicFramePr/>
          <p:nvPr>
            <p:extLst>
              <p:ext uri="{D42A27DB-BD31-4B8C-83A1-F6EECF244321}">
                <p14:modId xmlns:p14="http://schemas.microsoft.com/office/powerpoint/2010/main" val="1003110210"/>
              </p:ext>
            </p:extLst>
          </p:nvPr>
        </p:nvGraphicFramePr>
        <p:xfrm>
          <a:off x="702363" y="1485900"/>
          <a:ext cx="9070521" cy="3481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536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82B62"/>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80590" y="45694"/>
            <a:ext cx="8469408" cy="1194044"/>
          </a:xfrm>
          <a:prstGeom prst="rect">
            <a:avLst/>
          </a:prstGeom>
        </p:spPr>
        <p:txBody>
          <a:bodyPr spcFirstLastPara="1" wrap="square" lIns="121900" tIns="121900" rIns="121900" bIns="121900" anchor="b" anchorCtr="0">
            <a:noAutofit/>
          </a:bodyPr>
          <a:lstStyle/>
          <a:p>
            <a:r>
              <a:rPr lang="en-US" sz="3200" dirty="0">
                <a:solidFill>
                  <a:srgbClr val="404589"/>
                </a:solidFill>
                <a:latin typeface="Open Sans" panose="020B0606030504020204" pitchFamily="34" charset="0"/>
              </a:rPr>
              <a:t>The Importance of Energy Efficiency</a:t>
            </a:r>
            <a:endParaRPr sz="3200" dirty="0">
              <a:solidFill>
                <a:srgbClr val="63AC44"/>
              </a:solidFill>
              <a:latin typeface="Calibri "/>
            </a:endParaRPr>
          </a:p>
        </p:txBody>
      </p:sp>
      <p:sp>
        <p:nvSpPr>
          <p:cNvPr id="93" name="Google Shape;93;p15"/>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9</a:t>
            </a:fld>
            <a:endParaRPr kern="0" dirty="0"/>
          </a:p>
        </p:txBody>
      </p:sp>
      <p:sp>
        <p:nvSpPr>
          <p:cNvPr id="9" name="Google Shape;89;p15">
            <a:extLst>
              <a:ext uri="{FF2B5EF4-FFF2-40B4-BE49-F238E27FC236}">
                <a16:creationId xmlns:a16="http://schemas.microsoft.com/office/drawing/2014/main" id="{00CCCED7-6E5A-413F-A673-B6A0733C3396}"/>
              </a:ext>
            </a:extLst>
          </p:cNvPr>
          <p:cNvSpPr txBox="1">
            <a:spLocks/>
          </p:cNvSpPr>
          <p:nvPr/>
        </p:nvSpPr>
        <p:spPr>
          <a:xfrm>
            <a:off x="9759599" y="437532"/>
            <a:ext cx="3037887" cy="4103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1pPr>
            <a:lvl2pPr marR="0" lvl="1"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2pPr>
            <a:lvl3pPr marR="0" lvl="2"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3pPr>
            <a:lvl4pPr marR="0" lvl="3"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4pPr>
            <a:lvl5pPr marR="0" lvl="4"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5pPr>
            <a:lvl6pPr marR="0" lvl="5"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6pPr>
            <a:lvl7pPr marR="0" lvl="6"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7pPr>
            <a:lvl8pPr marR="0" lvl="7"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8pPr>
            <a:lvl9pPr marR="0" lvl="8" algn="l" rtl="0">
              <a:lnSpc>
                <a:spcPct val="100000"/>
              </a:lnSpc>
              <a:spcBef>
                <a:spcPts val="0"/>
              </a:spcBef>
              <a:spcAft>
                <a:spcPts val="0"/>
              </a:spcAft>
              <a:buClr>
                <a:srgbClr val="999999"/>
              </a:buClr>
              <a:buSzPts val="2400"/>
              <a:buFont typeface="Montserrat"/>
              <a:buNone/>
              <a:defRPr sz="2400" b="1" i="0" u="none" strike="noStrike" cap="none">
                <a:solidFill>
                  <a:srgbClr val="999999"/>
                </a:solidFill>
                <a:latin typeface="Montserrat"/>
                <a:ea typeface="Montserrat"/>
                <a:cs typeface="Montserrat"/>
                <a:sym typeface="Montserrat"/>
              </a:defRPr>
            </a:lvl9pPr>
          </a:lstStyle>
          <a:p>
            <a:pPr defTabSz="1219170"/>
            <a:endParaRPr lang="en-GB" sz="1800" b="0" kern="0" dirty="0">
              <a:solidFill>
                <a:srgbClr val="FFFFFF"/>
              </a:solidFill>
              <a:latin typeface="Calibri "/>
            </a:endParaRPr>
          </a:p>
        </p:txBody>
      </p:sp>
      <p:graphicFrame>
        <p:nvGraphicFramePr>
          <p:cNvPr id="11" name="Diagram 10">
            <a:extLst>
              <a:ext uri="{FF2B5EF4-FFF2-40B4-BE49-F238E27FC236}">
                <a16:creationId xmlns:a16="http://schemas.microsoft.com/office/drawing/2014/main" id="{A30D389B-B1F4-3B42-1B44-0E28811224B3}"/>
              </a:ext>
            </a:extLst>
          </p:cNvPr>
          <p:cNvGraphicFramePr/>
          <p:nvPr>
            <p:extLst>
              <p:ext uri="{D42A27DB-BD31-4B8C-83A1-F6EECF244321}">
                <p14:modId xmlns:p14="http://schemas.microsoft.com/office/powerpoint/2010/main" val="2919335490"/>
              </p:ext>
            </p:extLst>
          </p:nvPr>
        </p:nvGraphicFramePr>
        <p:xfrm>
          <a:off x="974505" y="1464129"/>
          <a:ext cx="8937494" cy="3485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5506246"/>
      </p:ext>
    </p:extLst>
  </p:cSld>
  <p:clrMapOvr>
    <a:masterClrMapping/>
  </p:clrMapOvr>
</p:sld>
</file>

<file path=ppt/theme/theme1.xml><?xml version="1.0" encoding="utf-8"?>
<a:theme xmlns:a="http://schemas.openxmlformats.org/drawingml/2006/main" name="Arvira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943</Words>
  <Application>Microsoft Office PowerPoint</Application>
  <PresentationFormat>Widescreen</PresentationFormat>
  <Paragraphs>120</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vt:lpstr>
      <vt:lpstr>Calibri</vt:lpstr>
      <vt:lpstr>Calibri </vt:lpstr>
      <vt:lpstr>Karla</vt:lpstr>
      <vt:lpstr>Montserrat</vt:lpstr>
      <vt:lpstr>Open Sans</vt:lpstr>
      <vt:lpstr>Wingdings</vt:lpstr>
      <vt:lpstr>Arviragus template</vt:lpstr>
      <vt:lpstr>PowerPoint Presentation</vt:lpstr>
      <vt:lpstr>The time to create an energy efficient Europe is now!</vt:lpstr>
      <vt:lpstr>Striving to make energy efficiency &amp; savings the first consideration of energy policy!</vt:lpstr>
      <vt:lpstr>The Importance of Energy Efficiency</vt:lpstr>
      <vt:lpstr>The Importance of Energy Efficiency</vt:lpstr>
      <vt:lpstr>The Importance of Energy Efficiency</vt:lpstr>
      <vt:lpstr>The Importance of Energy Efficiency</vt:lpstr>
      <vt:lpstr>The Importance of Energy Efficiency</vt:lpstr>
      <vt:lpstr>The Importance of Energy Efficiency</vt:lpstr>
      <vt:lpstr>Energy Efficiency First Principle</vt:lpstr>
      <vt:lpstr>Our Key Focus Areas</vt:lpstr>
      <vt:lpstr>What Do We do?</vt:lpstr>
      <vt:lpstr>Our Key Focus Areas</vt:lpstr>
      <vt:lpstr>What Do We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29 March 2022 09:00-11:00 CET (online)</dc:title>
  <dc:creator>Matteo Guidi</dc:creator>
  <cp:lastModifiedBy>Sibel-Ileana Okumus</cp:lastModifiedBy>
  <cp:revision>91</cp:revision>
  <dcterms:created xsi:type="dcterms:W3CDTF">2023-03-27T13:57:08Z</dcterms:created>
  <dcterms:modified xsi:type="dcterms:W3CDTF">2023-07-20T09:41:53Z</dcterms:modified>
</cp:coreProperties>
</file>